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64" r:id="rId2"/>
    <p:sldId id="1700" r:id="rId3"/>
    <p:sldId id="256" r:id="rId4"/>
    <p:sldId id="1724" r:id="rId5"/>
    <p:sldId id="1723" r:id="rId6"/>
    <p:sldId id="1725" r:id="rId7"/>
    <p:sldId id="310" r:id="rId8"/>
    <p:sldId id="305" r:id="rId9"/>
    <p:sldId id="326" r:id="rId10"/>
    <p:sldId id="327" r:id="rId11"/>
    <p:sldId id="328" r:id="rId12"/>
    <p:sldId id="331" r:id="rId13"/>
    <p:sldId id="332" r:id="rId14"/>
    <p:sldId id="335" r:id="rId15"/>
    <p:sldId id="333" r:id="rId16"/>
    <p:sldId id="1683" r:id="rId17"/>
    <p:sldId id="1684" r:id="rId18"/>
    <p:sldId id="1685" r:id="rId19"/>
    <p:sldId id="1687" r:id="rId20"/>
    <p:sldId id="1726" r:id="rId21"/>
    <p:sldId id="1699" r:id="rId22"/>
    <p:sldId id="1677" r:id="rId23"/>
    <p:sldId id="1702" r:id="rId24"/>
    <p:sldId id="1703" r:id="rId25"/>
    <p:sldId id="1705" r:id="rId26"/>
    <p:sldId id="1706" r:id="rId27"/>
    <p:sldId id="1707" r:id="rId28"/>
    <p:sldId id="1704" r:id="rId29"/>
    <p:sldId id="1709" r:id="rId30"/>
    <p:sldId id="1710" r:id="rId31"/>
    <p:sldId id="1711" r:id="rId32"/>
    <p:sldId id="1712" r:id="rId33"/>
    <p:sldId id="1713" r:id="rId34"/>
    <p:sldId id="1715" r:id="rId35"/>
    <p:sldId id="1716" r:id="rId36"/>
    <p:sldId id="1717" r:id="rId37"/>
    <p:sldId id="338" r:id="rId38"/>
    <p:sldId id="344" r:id="rId39"/>
    <p:sldId id="345" r:id="rId40"/>
    <p:sldId id="350" r:id="rId41"/>
    <p:sldId id="27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2760C-D7B8-4AD6-9153-9BD295F1210F}" v="520" dt="2023-01-21T02:33:51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61-4082-AEF1-624CE315F84E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1-4082-AEF1-624CE315F84E}"/>
              </c:ext>
            </c:extLst>
          </c:dPt>
          <c:dPt>
            <c:idx val="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161-4082-AEF1-624CE315F84E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61-4082-AEF1-624CE315F84E}"/>
              </c:ext>
            </c:extLst>
          </c:dPt>
          <c:dPt>
            <c:idx val="4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61-4082-AEF1-624CE315F84E}"/>
              </c:ext>
            </c:extLst>
          </c:dPt>
          <c:dPt>
            <c:idx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61-4082-AEF1-624CE315F84E}"/>
              </c:ext>
            </c:extLst>
          </c:dPt>
          <c:dPt>
            <c:idx val="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161-4082-AEF1-624CE315F84E}"/>
              </c:ext>
            </c:extLst>
          </c:dPt>
          <c:dLbls>
            <c:dLbl>
              <c:idx val="2"/>
              <c:layout>
                <c:manualLayout>
                  <c:x val="2.0061728395061741E-2"/>
                  <c:y val="6.84931506849318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61-4082-AEF1-624CE315F84E}"/>
                </c:ext>
              </c:extLst>
            </c:dLbl>
            <c:dLbl>
              <c:idx val="3"/>
              <c:layout>
                <c:manualLayout>
                  <c:x val="2.0061728395061741E-2"/>
                  <c:y val="-2.28310502283107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1-4082-AEF1-624CE315F84E}"/>
                </c:ext>
              </c:extLst>
            </c:dLbl>
            <c:dLbl>
              <c:idx val="4"/>
              <c:layout>
                <c:manualLayout>
                  <c:x val="1.388888888888899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61-4082-AEF1-624CE315F84E}"/>
                </c:ext>
              </c:extLst>
            </c:dLbl>
            <c:dLbl>
              <c:idx val="5"/>
              <c:layout>
                <c:manualLayout>
                  <c:x val="7.716049382716118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0"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Fontasy Himali" pitchFamily="82" charset="0"/>
                      <a:cs typeface="Kokil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61-4082-AEF1-624CE315F84E}"/>
                </c:ext>
              </c:extLst>
            </c:dLbl>
            <c:dLbl>
              <c:idx val="6"/>
              <c:layout>
                <c:manualLayout>
                  <c:x val="3.672839327654355E-2"/>
                  <c:y val="4.84054040250426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0"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Fontasy Himali" pitchFamily="82" charset="0"/>
                      <a:cs typeface="Kokil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61-4082-AEF1-624CE315F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600" b="1">
                    <a:latin typeface="Fontasy Himali" pitchFamily="82" charset="0"/>
                    <a:cs typeface="Kokil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 Districtwise'!$I$6:$I$12</c:f>
              <c:strCache>
                <c:ptCount val="7"/>
                <c:pt idx="0">
                  <c:v>बागमती</c:v>
                </c:pt>
                <c:pt idx="1">
                  <c:v>गण्डकी</c:v>
                </c:pt>
                <c:pt idx="2">
                  <c:v>कर्णाली</c:v>
                </c:pt>
                <c:pt idx="3">
                  <c:v>प्रदेश नं १</c:v>
                </c:pt>
                <c:pt idx="4">
                  <c:v>सुदुर पश्चिम</c:v>
                </c:pt>
                <c:pt idx="5">
                  <c:v>लुम्बिनी</c:v>
                </c:pt>
                <c:pt idx="6">
                  <c:v>मधेश</c:v>
                </c:pt>
              </c:strCache>
            </c:strRef>
          </c:cat>
          <c:val>
            <c:numRef>
              <c:f>'PR Districtwise'!$J$6:$J$12</c:f>
              <c:numCache>
                <c:formatCode>0.00</c:formatCode>
                <c:ptCount val="7"/>
                <c:pt idx="0">
                  <c:v>0.17</c:v>
                </c:pt>
                <c:pt idx="1">
                  <c:v>0.47000000000000008</c:v>
                </c:pt>
                <c:pt idx="2">
                  <c:v>0.4900000000000001</c:v>
                </c:pt>
                <c:pt idx="3">
                  <c:v>0.7200000000000002</c:v>
                </c:pt>
                <c:pt idx="4">
                  <c:v>0.93</c:v>
                </c:pt>
                <c:pt idx="5">
                  <c:v>1.1200000000000001</c:v>
                </c:pt>
                <c:pt idx="6">
                  <c:v>1.43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61-4082-AEF1-624CE315F84E}"/>
            </c:ext>
          </c:extLst>
        </c:ser>
        <c:shape val="cylinder"/>
        <c:axId val="162432512"/>
        <c:axId val="162434048"/>
        <c:axId val="0"/>
      </c:bar3DChart>
      <c:catAx>
        <c:axId val="1624325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24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2434048"/>
        <c:crosses val="autoZero"/>
        <c:auto val="1"/>
        <c:lblAlgn val="ctr"/>
        <c:lblOffset val="100"/>
      </c:catAx>
      <c:valAx>
        <c:axId val="162434048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 sz="1600" b="1">
                <a:latin typeface="Fontasy Himali" pitchFamily="82" charset="0"/>
              </a:defRPr>
            </a:pPr>
            <a:endParaRPr lang="en-US"/>
          </a:p>
        </c:txPr>
        <c:crossAx val="162432512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ne-NP" sz="16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</a:t>
            </a:r>
            <a:r>
              <a:rPr lang="ne-NP" sz="16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प्रकोप (प्रिभिलेन्स) दर</a:t>
            </a:r>
            <a:endParaRPr lang="hi-IN" sz="1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मनाङ</c:v>
                </c:pt>
                <c:pt idx="1">
                  <c:v>स्याङ्जा</c:v>
                </c:pt>
                <c:pt idx="2">
                  <c:v>बाग्लुङ</c:v>
                </c:pt>
                <c:pt idx="3">
                  <c:v>तनहु</c:v>
                </c:pt>
                <c:pt idx="4">
                  <c:v>कास्की</c:v>
                </c:pt>
                <c:pt idx="5">
                  <c:v>गोरखा</c:v>
                </c:pt>
                <c:pt idx="6">
                  <c:v>म्याग्दी </c:v>
                </c:pt>
                <c:pt idx="7">
                  <c:v>पर्वत</c:v>
                </c:pt>
                <c:pt idx="8">
                  <c:v>मुस्ताङ</c:v>
                </c:pt>
                <c:pt idx="9">
                  <c:v>लम्जुङ</c:v>
                </c:pt>
                <c:pt idx="10">
                  <c:v>नवलपुर</c:v>
                </c:pt>
                <c:pt idx="12">
                  <c:v>गण्डकी प्रदेश </c:v>
                </c:pt>
              </c:strCache>
            </c:strRef>
          </c:cat>
          <c:val>
            <c:numRef>
              <c:f>Sheet1!$B$2:$B$14</c:f>
              <c:numCache>
                <c:formatCode>_(* #,##0.00_);_(* \(#,##0.00\);_(* "-"??_);_(@_)</c:formatCode>
                <c:ptCount val="13"/>
                <c:pt idx="0" formatCode="0.00">
                  <c:v>0</c:v>
                </c:pt>
                <c:pt idx="1">
                  <c:v>0.16</c:v>
                </c:pt>
                <c:pt idx="2">
                  <c:v>0.28000000000000008</c:v>
                </c:pt>
                <c:pt idx="3">
                  <c:v>0.3000000000000001</c:v>
                </c:pt>
                <c:pt idx="4">
                  <c:v>0.37000000000000011</c:v>
                </c:pt>
                <c:pt idx="5">
                  <c:v>0.4</c:v>
                </c:pt>
                <c:pt idx="6">
                  <c:v>0.47000000000000008</c:v>
                </c:pt>
                <c:pt idx="7">
                  <c:v>0.6000000000000002</c:v>
                </c:pt>
                <c:pt idx="8">
                  <c:v>0.68</c:v>
                </c:pt>
                <c:pt idx="9">
                  <c:v>0.91</c:v>
                </c:pt>
                <c:pt idx="10">
                  <c:v>0.94000000000000017</c:v>
                </c:pt>
                <c:pt idx="12">
                  <c:v>0.47000000000000008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BD-47C0-87F0-C3AEE75C7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मनाङ</c:v>
                </c:pt>
                <c:pt idx="1">
                  <c:v>स्याङ्जा</c:v>
                </c:pt>
                <c:pt idx="2">
                  <c:v>बाग्लुङ</c:v>
                </c:pt>
                <c:pt idx="3">
                  <c:v>तनहु</c:v>
                </c:pt>
                <c:pt idx="4">
                  <c:v>कास्की</c:v>
                </c:pt>
                <c:pt idx="5">
                  <c:v>गोरखा</c:v>
                </c:pt>
                <c:pt idx="6">
                  <c:v>म्याग्दी </c:v>
                </c:pt>
                <c:pt idx="7">
                  <c:v>पर्वत</c:v>
                </c:pt>
                <c:pt idx="8">
                  <c:v>मुस्ताङ</c:v>
                </c:pt>
                <c:pt idx="9">
                  <c:v>लम्जुङ</c:v>
                </c:pt>
                <c:pt idx="10">
                  <c:v>नवलपुर</c:v>
                </c:pt>
                <c:pt idx="12">
                  <c:v>गण्डकी प्रदेश </c:v>
                </c:pt>
              </c:strCache>
            </c:strRef>
          </c:cat>
          <c:val>
            <c:numRef>
              <c:f>Sheet1!$C$2:$C$14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BD-47C0-87F0-C3AEE75C712A}"/>
            </c:ext>
          </c:extLst>
        </c:ser>
        <c:axId val="163278208"/>
        <c:axId val="163308672"/>
      </c:barChart>
      <c:catAx>
        <c:axId val="1632782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308672"/>
        <c:crosses val="autoZero"/>
        <c:auto val="1"/>
        <c:lblAlgn val="ctr"/>
        <c:lblOffset val="100"/>
      </c:catAx>
      <c:valAx>
        <c:axId val="163308672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 b="1">
                <a:latin typeface="Fontasy Himali" pitchFamily="82" charset="0"/>
              </a:defRPr>
            </a:pPr>
            <a:endParaRPr lang="en-US"/>
          </a:p>
        </c:txPr>
        <c:crossAx val="16327820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ne-NP" sz="16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1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>
        <c:manualLayout>
          <c:layoutTarget val="inner"/>
          <c:xMode val="edge"/>
          <c:yMode val="edge"/>
          <c:x val="0.33780019685039503"/>
          <c:y val="0.15975555555555571"/>
          <c:w val="0.57815968316460464"/>
          <c:h val="0.7696815398075246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मनाङ</c:v>
                </c:pt>
                <c:pt idx="1">
                  <c:v>म्याग्दी </c:v>
                </c:pt>
                <c:pt idx="2">
                  <c:v>तनहु</c:v>
                </c:pt>
                <c:pt idx="3">
                  <c:v>पर्वत</c:v>
                </c:pt>
                <c:pt idx="4">
                  <c:v>गोरखा</c:v>
                </c:pt>
                <c:pt idx="5">
                  <c:v>बाग्लुङ</c:v>
                </c:pt>
                <c:pt idx="6">
                  <c:v>स्याङ्जा</c:v>
                </c:pt>
                <c:pt idx="7">
                  <c:v>कास्की</c:v>
                </c:pt>
                <c:pt idx="8">
                  <c:v>मुस्ताङ</c:v>
                </c:pt>
                <c:pt idx="9">
                  <c:v>नवलपुर</c:v>
                </c:pt>
                <c:pt idx="10">
                  <c:v>लम्जुङ</c:v>
                </c:pt>
                <c:pt idx="12">
                  <c:v>गण्डकी प्रदेश 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 formatCode="_(* #,##0.00_);_(* \(#,##0.00\);_(* &quot;-&quot;??_);_(@_)">
                  <c:v>1.2194155341344894</c:v>
                </c:pt>
                <c:pt idx="3" formatCode="_(* #,##0.00_);_(* \(#,##0.00\);_(* &quot;-&quot;??_);_(@_)">
                  <c:v>1.5069205325457162</c:v>
                </c:pt>
                <c:pt idx="4" formatCode="_(* #,##0.00_);_(* \(#,##0.00\);_(* &quot;-&quot;??_);_(@_)">
                  <c:v>1.9789362030546858</c:v>
                </c:pt>
                <c:pt idx="5" formatCode="_(* #,##0.00_);_(* \(#,##0.00\);_(* &quot;-&quot;??_);_(@_)">
                  <c:v>2.7790570262501788</c:v>
                </c:pt>
                <c:pt idx="6" formatCode="_(* #,##0.00_);_(* \(#,##0.00\);_(* &quot;-&quot;??_);_(@_)">
                  <c:v>3.1332124435532185</c:v>
                </c:pt>
                <c:pt idx="7" formatCode="_(* #,##0.00_);_(* \(#,##0.00\);_(* &quot;-&quot;??_);_(@_)">
                  <c:v>3.8263820725681672</c:v>
                </c:pt>
                <c:pt idx="8" formatCode="_(* #,##0.00_);_(* \(#,##0.00\);_(* &quot;-&quot;??_);_(@_)">
                  <c:v>6.8031838900605486</c:v>
                </c:pt>
                <c:pt idx="9" formatCode="_(* #,##0.00_);_(* \(#,##0.00\);_(* &quot;-&quot;??_);_(@_)">
                  <c:v>7.5890602388198767</c:v>
                </c:pt>
                <c:pt idx="10" formatCode="_(* #,##0.00_);_(* \(#,##0.00\);_(* &quot;-&quot;??_);_(@_)">
                  <c:v>9.1171356564663277</c:v>
                </c:pt>
                <c:pt idx="12" formatCode="_(* #,##0.00_);_(* \(#,##0.00\);_(* &quot;-&quot;??_);_(@_)">
                  <c:v>3.7421234337402725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5-4E65-AFEA-23247E14D5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मनाङ</c:v>
                </c:pt>
                <c:pt idx="1">
                  <c:v>म्याग्दी </c:v>
                </c:pt>
                <c:pt idx="2">
                  <c:v>तनहु</c:v>
                </c:pt>
                <c:pt idx="3">
                  <c:v>पर्वत</c:v>
                </c:pt>
                <c:pt idx="4">
                  <c:v>गोरखा</c:v>
                </c:pt>
                <c:pt idx="5">
                  <c:v>बाग्लुङ</c:v>
                </c:pt>
                <c:pt idx="6">
                  <c:v>स्याङ्जा</c:v>
                </c:pt>
                <c:pt idx="7">
                  <c:v>कास्की</c:v>
                </c:pt>
                <c:pt idx="8">
                  <c:v>मुस्ताङ</c:v>
                </c:pt>
                <c:pt idx="9">
                  <c:v>नवलपुर</c:v>
                </c:pt>
                <c:pt idx="10">
                  <c:v>लम्जुङ</c:v>
                </c:pt>
                <c:pt idx="12">
                  <c:v>गण्डकी प्रदेश </c:v>
                </c:pt>
              </c:strCache>
            </c:strRef>
          </c:cat>
          <c:val>
            <c:numRef>
              <c:f>Sheet1!$C$2:$C$14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5-4E65-AFEA-23247E14D5F1}"/>
            </c:ext>
          </c:extLst>
        </c:ser>
        <c:axId val="163354496"/>
        <c:axId val="163356032"/>
      </c:barChart>
      <c:catAx>
        <c:axId val="1633544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cs typeface="Kokila" panose="020B0604020202020204" pitchFamily="34" charset="0"/>
              </a:defRPr>
            </a:pPr>
            <a:endParaRPr lang="en-US"/>
          </a:p>
        </c:txPr>
        <c:crossAx val="163356032"/>
        <c:crosses val="autoZero"/>
        <c:auto val="1"/>
        <c:lblAlgn val="ctr"/>
        <c:lblOffset val="100"/>
      </c:catAx>
      <c:valAx>
        <c:axId val="163356032"/>
        <c:scaling>
          <c:orientation val="minMax"/>
          <c:min val="0"/>
        </c:scaling>
        <c:axPos val="b"/>
        <c:majorGridlines/>
        <c:numFmt formatCode="0.00" sourceLinked="1"/>
        <c:tickLblPos val="nextTo"/>
        <c:crossAx val="163354496"/>
        <c:crosses val="autoZero"/>
        <c:crossBetween val="between"/>
        <c:majorUnit val="3"/>
        <c:minorUnit val="1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</a:t>
            </a:r>
            <a:r>
              <a:rPr lang="ne-NP" sz="1800" b="1" i="0" u="none" strike="noStrike" baseline="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प्रकोप (प्रिभिलेन्स) दर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9C2-4936-AD85-07F3158481DB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C97-48ED-ADE9-A170D7C24120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97-48ED-ADE9-A170D7C24120}"/>
              </c:ext>
            </c:extLst>
          </c:dPt>
          <c:dPt>
            <c:idx val="3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C97-48ED-ADE9-A170D7C24120}"/>
              </c:ext>
            </c:extLst>
          </c:dPt>
          <c:dPt>
            <c:idx val="4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9C2-4936-AD85-07F3158481DB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97-48ED-ADE9-A170D7C24120}"/>
              </c:ext>
            </c:extLst>
          </c:dPt>
          <c:dPt>
            <c:idx val="6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C97-48ED-ADE9-A170D7C24120}"/>
              </c:ext>
            </c:extLst>
          </c:dPt>
          <c:dPt>
            <c:idx val="7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97-48ED-ADE9-A170D7C24120}"/>
              </c:ext>
            </c:extLst>
          </c:dPt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C97-48ED-ADE9-A170D7C24120}"/>
              </c:ext>
            </c:extLst>
          </c:dPt>
          <c:dPt>
            <c:idx val="9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97-48ED-ADE9-A170D7C24120}"/>
              </c:ext>
            </c:extLst>
          </c:dPt>
          <c:dPt>
            <c:idx val="1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C97-48ED-ADE9-A170D7C24120}"/>
              </c:ext>
            </c:extLst>
          </c:dPt>
          <c:dPt>
            <c:idx val="1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97-48ED-ADE9-A170D7C24120}"/>
              </c:ext>
            </c:extLst>
          </c:dPt>
          <c:dPt>
            <c:idx val="1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C97-48ED-ADE9-A170D7C2412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दाङ</c:v>
                </c:pt>
                <c:pt idx="1">
                  <c:v>अर्घाखाची</c:v>
                </c:pt>
                <c:pt idx="2">
                  <c:v>गुल्मी</c:v>
                </c:pt>
                <c:pt idx="3">
                  <c:v>रोल्पा</c:v>
                </c:pt>
                <c:pt idx="4">
                  <c:v>प्यूठान</c:v>
                </c:pt>
                <c:pt idx="5">
                  <c:v>रूकुम पुर्व</c:v>
                </c:pt>
                <c:pt idx="6">
                  <c:v>पाल्पा</c:v>
                </c:pt>
                <c:pt idx="7">
                  <c:v>बाकें</c:v>
                </c:pt>
                <c:pt idx="8">
                  <c:v>बर्दिया</c:v>
                </c:pt>
                <c:pt idx="9">
                  <c:v>रूपन्देही</c:v>
                </c:pt>
                <c:pt idx="10">
                  <c:v>कपिलवस्तु</c:v>
                </c:pt>
                <c:pt idx="11">
                  <c:v>नवलपरासी पश्चिम</c:v>
                </c:pt>
                <c:pt idx="13">
                  <c:v>लुम्बिनी प्रदेश 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0.3097514171127333</c:v>
                </c:pt>
                <c:pt idx="1">
                  <c:v>0.33811960417465037</c:v>
                </c:pt>
                <c:pt idx="2">
                  <c:v>0.4450522329484306</c:v>
                </c:pt>
                <c:pt idx="3">
                  <c:v>0.50685521680731893</c:v>
                </c:pt>
                <c:pt idx="4">
                  <c:v>0.51623338911521854</c:v>
                </c:pt>
                <c:pt idx="5">
                  <c:v>0.5164222268126416</c:v>
                </c:pt>
                <c:pt idx="6">
                  <c:v>0.78134638318871552</c:v>
                </c:pt>
                <c:pt idx="7">
                  <c:v>1.2226049746805121</c:v>
                </c:pt>
                <c:pt idx="8" formatCode="_(* #,##0.00_);_(* \(#,##0.00\);_(* &quot;-&quot;??_);_(@_)">
                  <c:v>1.2339825813616676</c:v>
                </c:pt>
                <c:pt idx="9" formatCode="_(* #,##0.00_);_(* \(#,##0.00\);_(* &quot;-&quot;??_);_(@_)">
                  <c:v>1.5149921844226719</c:v>
                </c:pt>
                <c:pt idx="10" formatCode="_(* #,##0.00_);_(* \(#,##0.00\);_(* &quot;-&quot;??_);_(@_)">
                  <c:v>1.6543533437528575</c:v>
                </c:pt>
                <c:pt idx="11" formatCode="_(* #,##0.00_);_(* \(#,##0.00\);_(* &quot;-&quot;??_);_(@_)">
                  <c:v>1.9917690789490698</c:v>
                </c:pt>
                <c:pt idx="13">
                  <c:v>1.1210522320811673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97-48ED-ADE9-A170D7C24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दाङ</c:v>
                </c:pt>
                <c:pt idx="1">
                  <c:v>अर्घाखाची</c:v>
                </c:pt>
                <c:pt idx="2">
                  <c:v>गुल्मी</c:v>
                </c:pt>
                <c:pt idx="3">
                  <c:v>रोल्पा</c:v>
                </c:pt>
                <c:pt idx="4">
                  <c:v>प्यूठान</c:v>
                </c:pt>
                <c:pt idx="5">
                  <c:v>रूकुम पुर्व</c:v>
                </c:pt>
                <c:pt idx="6">
                  <c:v>पाल्पा</c:v>
                </c:pt>
                <c:pt idx="7">
                  <c:v>बाकें</c:v>
                </c:pt>
                <c:pt idx="8">
                  <c:v>बर्दिया</c:v>
                </c:pt>
                <c:pt idx="9">
                  <c:v>रूपन्देही</c:v>
                </c:pt>
                <c:pt idx="10">
                  <c:v>कपिलवस्तु</c:v>
                </c:pt>
                <c:pt idx="11">
                  <c:v>नवलपरासी पश्चिम</c:v>
                </c:pt>
                <c:pt idx="13">
                  <c:v>लुम्बिनी प्रदेश </c:v>
                </c:pt>
              </c:strCache>
            </c:strRef>
          </c:cat>
          <c:val>
            <c:numRef>
              <c:f>Sheet1!$C$2:$C$15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97-48ED-ADE9-A170D7C24120}"/>
            </c:ext>
          </c:extLst>
        </c:ser>
        <c:axId val="163551104"/>
        <c:axId val="163552640"/>
      </c:barChart>
      <c:catAx>
        <c:axId val="1635511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552640"/>
        <c:crosses val="autoZero"/>
        <c:auto val="1"/>
        <c:lblAlgn val="ctr"/>
        <c:lblOffset val="100"/>
      </c:catAx>
      <c:valAx>
        <c:axId val="163552640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551104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18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रोल्पा</c:v>
                </c:pt>
                <c:pt idx="1">
                  <c:v>प्यूठान</c:v>
                </c:pt>
                <c:pt idx="2">
                  <c:v>दाङ</c:v>
                </c:pt>
                <c:pt idx="3">
                  <c:v>अर्घाखाची</c:v>
                </c:pt>
                <c:pt idx="4">
                  <c:v>रूकुम पुर्व</c:v>
                </c:pt>
                <c:pt idx="5">
                  <c:v>गुल्मी</c:v>
                </c:pt>
                <c:pt idx="6">
                  <c:v>पाल्पा</c:v>
                </c:pt>
                <c:pt idx="7">
                  <c:v>बर्दिया</c:v>
                </c:pt>
                <c:pt idx="8">
                  <c:v>बाकें</c:v>
                </c:pt>
                <c:pt idx="9">
                  <c:v>रूपन्देही</c:v>
                </c:pt>
                <c:pt idx="10">
                  <c:v>कपिलवस्तु</c:v>
                </c:pt>
                <c:pt idx="11">
                  <c:v>नवलपरासी पश्चिम</c:v>
                </c:pt>
                <c:pt idx="13">
                  <c:v>लुम्बिनी प्रदेश 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2.9566554313760256</c:v>
                </c:pt>
                <c:pt idx="1">
                  <c:v>3.0113614365054437</c:v>
                </c:pt>
                <c:pt idx="2">
                  <c:v>3.2450148459429218</c:v>
                </c:pt>
                <c:pt idx="3">
                  <c:v>3.3811960417465015</c:v>
                </c:pt>
                <c:pt idx="4">
                  <c:v>3.4428148454176144</c:v>
                </c:pt>
                <c:pt idx="5">
                  <c:v>4.4505223294843077</c:v>
                </c:pt>
                <c:pt idx="6">
                  <c:v>7.4022288933667824</c:v>
                </c:pt>
                <c:pt idx="7">
                  <c:v>12.989290330122817</c:v>
                </c:pt>
                <c:pt idx="8">
                  <c:v>14.043435519978855</c:v>
                </c:pt>
                <c:pt idx="9">
                  <c:v>14.704335907631814</c:v>
                </c:pt>
                <c:pt idx="10">
                  <c:v>17.559364438078575</c:v>
                </c:pt>
                <c:pt idx="11">
                  <c:v>19.91769078949071</c:v>
                </c:pt>
                <c:pt idx="13">
                  <c:v>11.307835882624278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7-4A0E-8290-162396631E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रोल्पा</c:v>
                </c:pt>
                <c:pt idx="1">
                  <c:v>प्यूठान</c:v>
                </c:pt>
                <c:pt idx="2">
                  <c:v>दाङ</c:v>
                </c:pt>
                <c:pt idx="3">
                  <c:v>अर्घाखाची</c:v>
                </c:pt>
                <c:pt idx="4">
                  <c:v>रूकुम पुर्व</c:v>
                </c:pt>
                <c:pt idx="5">
                  <c:v>गुल्मी</c:v>
                </c:pt>
                <c:pt idx="6">
                  <c:v>पाल्पा</c:v>
                </c:pt>
                <c:pt idx="7">
                  <c:v>बर्दिया</c:v>
                </c:pt>
                <c:pt idx="8">
                  <c:v>बाकें</c:v>
                </c:pt>
                <c:pt idx="9">
                  <c:v>रूपन्देही</c:v>
                </c:pt>
                <c:pt idx="10">
                  <c:v>कपिलवस्तु</c:v>
                </c:pt>
                <c:pt idx="11">
                  <c:v>नवलपरासी पश्चिम</c:v>
                </c:pt>
                <c:pt idx="13">
                  <c:v>लुम्बिनी प्रदेश </c:v>
                </c:pt>
              </c:strCache>
            </c:strRef>
          </c:cat>
          <c:val>
            <c:numRef>
              <c:f>Sheet1!$C$2:$C$15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7-4A0E-8290-162396631E33}"/>
            </c:ext>
          </c:extLst>
        </c:ser>
        <c:axId val="163484032"/>
        <c:axId val="163485568"/>
      </c:barChart>
      <c:catAx>
        <c:axId val="1634840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485568"/>
        <c:crosses val="autoZero"/>
        <c:auto val="1"/>
        <c:lblAlgn val="ctr"/>
        <c:lblOffset val="100"/>
      </c:catAx>
      <c:valAx>
        <c:axId val="163485568"/>
        <c:scaling>
          <c:orientation val="minMax"/>
          <c:min val="0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484032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18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हुम्ला</c:v>
                </c:pt>
                <c:pt idx="1">
                  <c:v>दैलेख</c:v>
                </c:pt>
                <c:pt idx="2">
                  <c:v>रूकुम पश्चिम</c:v>
                </c:pt>
                <c:pt idx="3">
                  <c:v>जुम्ला</c:v>
                </c:pt>
                <c:pt idx="4">
                  <c:v>सल्यान</c:v>
                </c:pt>
                <c:pt idx="5">
                  <c:v>कालिकोट</c:v>
                </c:pt>
                <c:pt idx="6">
                  <c:v>डोल्पा</c:v>
                </c:pt>
                <c:pt idx="7">
                  <c:v>जाजरकोट</c:v>
                </c:pt>
                <c:pt idx="8">
                  <c:v>सुर्खेत</c:v>
                </c:pt>
                <c:pt idx="9">
                  <c:v>मुगु</c:v>
                </c:pt>
                <c:pt idx="11">
                  <c:v>कर्णाली प्रदेश 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 formatCode="0.00">
                  <c:v>0</c:v>
                </c:pt>
                <c:pt idx="1">
                  <c:v>2.3621024286349797</c:v>
                </c:pt>
                <c:pt idx="2">
                  <c:v>3.0006961615094712</c:v>
                </c:pt>
                <c:pt idx="3">
                  <c:v>3.3419388258097933</c:v>
                </c:pt>
                <c:pt idx="4">
                  <c:v>3.765217755093504</c:v>
                </c:pt>
                <c:pt idx="5">
                  <c:v>4.1272570937231317</c:v>
                </c:pt>
                <c:pt idx="6">
                  <c:v>4.6335982206982811</c:v>
                </c:pt>
                <c:pt idx="7">
                  <c:v>4.7399605003291665</c:v>
                </c:pt>
                <c:pt idx="8">
                  <c:v>5.2542959840460473</c:v>
                </c:pt>
                <c:pt idx="9">
                  <c:v>7.4658066057456844</c:v>
                </c:pt>
                <c:pt idx="11" formatCode="0.00">
                  <c:v>4.0018549774836805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C-417E-BC1E-EA80BD586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हुम्ला</c:v>
                </c:pt>
                <c:pt idx="1">
                  <c:v>दैलेख</c:v>
                </c:pt>
                <c:pt idx="2">
                  <c:v>रूकुम पश्चिम</c:v>
                </c:pt>
                <c:pt idx="3">
                  <c:v>जुम्ला</c:v>
                </c:pt>
                <c:pt idx="4">
                  <c:v>सल्यान</c:v>
                </c:pt>
                <c:pt idx="5">
                  <c:v>कालिकोट</c:v>
                </c:pt>
                <c:pt idx="6">
                  <c:v>डोल्पा</c:v>
                </c:pt>
                <c:pt idx="7">
                  <c:v>जाजरकोट</c:v>
                </c:pt>
                <c:pt idx="8">
                  <c:v>सुर्खेत</c:v>
                </c:pt>
                <c:pt idx="9">
                  <c:v>मुगु</c:v>
                </c:pt>
                <c:pt idx="11">
                  <c:v>कर्णाली प्रदेश </c:v>
                </c:pt>
              </c:strCache>
            </c:strRef>
          </c:cat>
          <c:val>
            <c:numRef>
              <c:f>Sheet1!$C$2:$C$13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EC-417E-BC1E-EA80BD586691}"/>
            </c:ext>
          </c:extLst>
        </c:ser>
        <c:axId val="163466240"/>
        <c:axId val="163631872"/>
      </c:barChart>
      <c:catAx>
        <c:axId val="1634662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631872"/>
        <c:crosses val="autoZero"/>
        <c:auto val="1"/>
        <c:lblAlgn val="ctr"/>
        <c:lblOffset val="100"/>
      </c:catAx>
      <c:valAx>
        <c:axId val="163631872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466240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प्रिभिलेन्स दर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मुगु</c:v>
                </c:pt>
                <c:pt idx="1">
                  <c:v>सुर्खेत</c:v>
                </c:pt>
                <c:pt idx="2">
                  <c:v>हुम्ला</c:v>
                </c:pt>
                <c:pt idx="3">
                  <c:v>सल्यान</c:v>
                </c:pt>
                <c:pt idx="4">
                  <c:v>डोल्पा</c:v>
                </c:pt>
                <c:pt idx="5">
                  <c:v>दैलेख</c:v>
                </c:pt>
                <c:pt idx="6">
                  <c:v>कालिकोट</c:v>
                </c:pt>
                <c:pt idx="7">
                  <c:v>जाजरकोट</c:v>
                </c:pt>
                <c:pt idx="8">
                  <c:v>रूकुम पश्चिम</c:v>
                </c:pt>
                <c:pt idx="9">
                  <c:v>जुम्ला</c:v>
                </c:pt>
                <c:pt idx="11">
                  <c:v>कर्णाली प्रदेश 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>
                  <c:v>0.29863226422982747</c:v>
                </c:pt>
                <c:pt idx="1">
                  <c:v>0.35824745345768499</c:v>
                </c:pt>
                <c:pt idx="2">
                  <c:v>0.35866719271188274</c:v>
                </c:pt>
                <c:pt idx="3">
                  <c:v>0.46019328117809483</c:v>
                </c:pt>
                <c:pt idx="4">
                  <c:v>0.46335982206982845</c:v>
                </c:pt>
                <c:pt idx="5">
                  <c:v>0.47242048572699624</c:v>
                </c:pt>
                <c:pt idx="6">
                  <c:v>0.55030094582975031</c:v>
                </c:pt>
                <c:pt idx="7">
                  <c:v>0.57932850559578664</c:v>
                </c:pt>
                <c:pt idx="8">
                  <c:v>0.66015315553208365</c:v>
                </c:pt>
                <c:pt idx="9">
                  <c:v>0.83548470645244843</c:v>
                </c:pt>
                <c:pt idx="11" formatCode="0.00">
                  <c:v>0.49434679133621962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98-442C-8DC0-9B9E703C26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मुगु</c:v>
                </c:pt>
                <c:pt idx="1">
                  <c:v>सुर्खेत</c:v>
                </c:pt>
                <c:pt idx="2">
                  <c:v>हुम्ला</c:v>
                </c:pt>
                <c:pt idx="3">
                  <c:v>सल्यान</c:v>
                </c:pt>
                <c:pt idx="4">
                  <c:v>डोल्पा</c:v>
                </c:pt>
                <c:pt idx="5">
                  <c:v>दैलेख</c:v>
                </c:pt>
                <c:pt idx="6">
                  <c:v>कालिकोट</c:v>
                </c:pt>
                <c:pt idx="7">
                  <c:v>जाजरकोट</c:v>
                </c:pt>
                <c:pt idx="8">
                  <c:v>रूकुम पश्चिम</c:v>
                </c:pt>
                <c:pt idx="9">
                  <c:v>जुम्ला</c:v>
                </c:pt>
                <c:pt idx="11">
                  <c:v>कर्णाली प्रदेश </c:v>
                </c:pt>
              </c:strCache>
            </c:strRef>
          </c:cat>
          <c:val>
            <c:numRef>
              <c:f>Sheet1!$C$2:$C$13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98-442C-8DC0-9B9E703C26AC}"/>
            </c:ext>
          </c:extLst>
        </c:ser>
        <c:axId val="163661312"/>
        <c:axId val="163662848"/>
      </c:barChart>
      <c:catAx>
        <c:axId val="1636613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662848"/>
        <c:crosses val="autoZero"/>
        <c:auto val="1"/>
        <c:lblAlgn val="ctr"/>
        <c:lblOffset val="100"/>
      </c:catAx>
      <c:valAx>
        <c:axId val="163662848"/>
        <c:scaling>
          <c:orientation val="minMax"/>
        </c:scaling>
        <c:axPos val="b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661312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</a:t>
            </a:r>
            <a:r>
              <a:rPr lang="ne-NP" sz="1800" b="1" i="0" u="none" strike="noStrike" baseline="0" dirty="0">
                <a:latin typeface="Kokila" panose="020B0604020202020204" pitchFamily="34" charset="0"/>
                <a:cs typeface="Kokila" panose="020B0604020202020204" pitchFamily="34" charset="0"/>
              </a:rPr>
              <a:t>प्रकोप (प्रिभिलेन्स) दर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>
        <c:manualLayout>
          <c:layoutTarget val="inner"/>
          <c:xMode val="edge"/>
          <c:yMode val="edge"/>
          <c:x val="0.28447569053868282"/>
          <c:y val="0.14611111111111141"/>
          <c:w val="0.66036465728669413"/>
          <c:h val="0.7804407699037599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FF-4018-A526-6743281A6921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F89-4435-BE95-5948E8D2D06F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F89-4435-BE95-5948E8D2D06F}"/>
              </c:ext>
            </c:extLst>
          </c:dPt>
          <c:dPt>
            <c:idx val="3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F89-4435-BE95-5948E8D2D06F}"/>
              </c:ext>
            </c:extLst>
          </c:dPt>
          <c:dPt>
            <c:idx val="4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F89-4435-BE95-5948E8D2D06F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89-4435-BE95-5948E8D2D06F}"/>
              </c:ext>
            </c:extLst>
          </c:dPt>
          <c:dPt>
            <c:idx val="6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F89-4435-BE95-5948E8D2D06F}"/>
              </c:ext>
            </c:extLst>
          </c:dPt>
          <c:dPt>
            <c:idx val="7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F-4018-A526-6743281A6921}"/>
              </c:ext>
            </c:extLst>
          </c:dPt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FF-4018-A526-6743281A6921}"/>
              </c:ext>
            </c:extLst>
          </c:dPt>
          <c:dPt>
            <c:idx val="1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F-4018-A526-6743281A692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डडेलधुरा</c:v>
                </c:pt>
                <c:pt idx="1">
                  <c:v>बैतडी</c:v>
                </c:pt>
                <c:pt idx="2">
                  <c:v>बझाङ</c:v>
                </c:pt>
                <c:pt idx="3">
                  <c:v>डोटी</c:v>
                </c:pt>
                <c:pt idx="4">
                  <c:v>बाजुरा</c:v>
                </c:pt>
                <c:pt idx="5">
                  <c:v>दार्चुला</c:v>
                </c:pt>
                <c:pt idx="6">
                  <c:v>कञ्चनपुर</c:v>
                </c:pt>
                <c:pt idx="7">
                  <c:v>कैलाली</c:v>
                </c:pt>
                <c:pt idx="8">
                  <c:v>अछाम</c:v>
                </c:pt>
                <c:pt idx="10">
                  <c:v>सुदुर पश्चिम प्रदेश 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0.1429991205554087</c:v>
                </c:pt>
                <c:pt idx="1">
                  <c:v>0.16329196603527113</c:v>
                </c:pt>
                <c:pt idx="2">
                  <c:v>0.31645235809748856</c:v>
                </c:pt>
                <c:pt idx="3">
                  <c:v>0.33907664585381952</c:v>
                </c:pt>
                <c:pt idx="4">
                  <c:v>0.35874696858811544</c:v>
                </c:pt>
                <c:pt idx="5">
                  <c:v>0.44363932123183841</c:v>
                </c:pt>
                <c:pt idx="6">
                  <c:v>0.80938735158822972</c:v>
                </c:pt>
                <c:pt idx="7">
                  <c:v>1.4889000313106917</c:v>
                </c:pt>
                <c:pt idx="8">
                  <c:v>1.9100455372220129</c:v>
                </c:pt>
                <c:pt idx="10">
                  <c:v>0.92708989792078045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FF-4018-A526-6743281A6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डडेलधुरा</c:v>
                </c:pt>
                <c:pt idx="1">
                  <c:v>बैतडी</c:v>
                </c:pt>
                <c:pt idx="2">
                  <c:v>बझाङ</c:v>
                </c:pt>
                <c:pt idx="3">
                  <c:v>डोटी</c:v>
                </c:pt>
                <c:pt idx="4">
                  <c:v>बाजुरा</c:v>
                </c:pt>
                <c:pt idx="5">
                  <c:v>दार्चुला</c:v>
                </c:pt>
                <c:pt idx="6">
                  <c:v>कञ्चनपुर</c:v>
                </c:pt>
                <c:pt idx="7">
                  <c:v>कैलाली</c:v>
                </c:pt>
                <c:pt idx="8">
                  <c:v>अछाम</c:v>
                </c:pt>
                <c:pt idx="10">
                  <c:v>सुदुर पश्चिम प्रदेश </c:v>
                </c:pt>
              </c:strCache>
            </c:strRef>
          </c:cat>
          <c:val>
            <c:numRef>
              <c:f>Sheet1!$C$2:$C$12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FF-4018-A526-6743281A6921}"/>
            </c:ext>
          </c:extLst>
        </c:ser>
        <c:axId val="163776384"/>
        <c:axId val="163777920"/>
      </c:barChart>
      <c:catAx>
        <c:axId val="1637763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cs typeface="Kokila" panose="020B0604020202020204" pitchFamily="34" charset="0"/>
              </a:defRPr>
            </a:pPr>
            <a:endParaRPr lang="en-US"/>
          </a:p>
        </c:txPr>
        <c:crossAx val="163777920"/>
        <c:crosses val="autoZero"/>
        <c:auto val="1"/>
        <c:lblAlgn val="ctr"/>
        <c:lblOffset val="100"/>
      </c:catAx>
      <c:valAx>
        <c:axId val="163777920"/>
        <c:scaling>
          <c:orientation val="minMax"/>
          <c:min val="0"/>
        </c:scaling>
        <c:axPos val="b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 sz="1100" b="1">
                <a:latin typeface="Fontasy Himali" pitchFamily="82" charset="0"/>
              </a:defRPr>
            </a:pPr>
            <a:endParaRPr lang="en-US"/>
          </a:p>
        </c:txPr>
        <c:crossAx val="163776384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ne-NP"/>
              <a:t>प्रति १ लाख जनसंख्यामा पत्ता लागेका नयाँ विरामी दर</a:t>
            </a:r>
            <a:endParaRPr lang="hi-IN"/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डडेलधुरा</c:v>
                </c:pt>
                <c:pt idx="1">
                  <c:v>बैतडी</c:v>
                </c:pt>
                <c:pt idx="2">
                  <c:v>दार्चुला</c:v>
                </c:pt>
                <c:pt idx="3">
                  <c:v>बझाङ</c:v>
                </c:pt>
                <c:pt idx="4">
                  <c:v>डोटी</c:v>
                </c:pt>
                <c:pt idx="5">
                  <c:v>बाजुरा</c:v>
                </c:pt>
                <c:pt idx="6">
                  <c:v>कञ्चनपुर</c:v>
                </c:pt>
                <c:pt idx="7">
                  <c:v>अछाम</c:v>
                </c:pt>
                <c:pt idx="8">
                  <c:v>कैलाली</c:v>
                </c:pt>
                <c:pt idx="10">
                  <c:v>सुदुर पश्चिम प्रदेश 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0.7149956027770431</c:v>
                </c:pt>
                <c:pt idx="1">
                  <c:v>0.81645983017635559</c:v>
                </c:pt>
                <c:pt idx="2">
                  <c:v>1.4787977374394612</c:v>
                </c:pt>
                <c:pt idx="3">
                  <c:v>1.5822617904874394</c:v>
                </c:pt>
                <c:pt idx="4">
                  <c:v>2.4219760418129956</c:v>
                </c:pt>
                <c:pt idx="5">
                  <c:v>2.8699757487049244</c:v>
                </c:pt>
                <c:pt idx="6">
                  <c:v>6.1667607740055619</c:v>
                </c:pt>
                <c:pt idx="7">
                  <c:v>10.852531461488711</c:v>
                </c:pt>
                <c:pt idx="8">
                  <c:v>14.341610595713282</c:v>
                </c:pt>
                <c:pt idx="10">
                  <c:v>7.54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A-47F6-9A1A-7D8C69E74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डडेलधुरा</c:v>
                </c:pt>
                <c:pt idx="1">
                  <c:v>बैतडी</c:v>
                </c:pt>
                <c:pt idx="2">
                  <c:v>दार्चुला</c:v>
                </c:pt>
                <c:pt idx="3">
                  <c:v>बझाङ</c:v>
                </c:pt>
                <c:pt idx="4">
                  <c:v>डोटी</c:v>
                </c:pt>
                <c:pt idx="5">
                  <c:v>बाजुरा</c:v>
                </c:pt>
                <c:pt idx="6">
                  <c:v>कञ्चनपुर</c:v>
                </c:pt>
                <c:pt idx="7">
                  <c:v>अछाम</c:v>
                </c:pt>
                <c:pt idx="8">
                  <c:v>कैलाली</c:v>
                </c:pt>
                <c:pt idx="10">
                  <c:v>सुदुर पश्चिम प्रदेश </c:v>
                </c:pt>
              </c:strCache>
            </c:strRef>
          </c:cat>
          <c:val>
            <c:numRef>
              <c:f>Sheet1!$C$2:$C$12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2A-47F6-9A1A-7D8C69E74CDC}"/>
            </c:ext>
          </c:extLst>
        </c:ser>
        <c:axId val="163836288"/>
        <c:axId val="163837824"/>
      </c:barChart>
      <c:catAx>
        <c:axId val="1638362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3837824"/>
        <c:crosses val="autoZero"/>
        <c:auto val="1"/>
        <c:lblAlgn val="ctr"/>
        <c:lblOffset val="100"/>
      </c:catAx>
      <c:valAx>
        <c:axId val="163837824"/>
        <c:scaling>
          <c:orientation val="minMax"/>
        </c:scaling>
        <c:axPos val="b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383628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4093592855445654E-2"/>
          <c:y val="4.1789290960074783E-2"/>
          <c:w val="0.90349702663978615"/>
          <c:h val="0.7149312002003729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नयाँ विरामी</c:v>
                </c:pt>
              </c:strCache>
            </c:strRef>
          </c:tx>
          <c:spPr>
            <a:ln w="41275" cap="sq" cmpd="sng" algn="ctr">
              <a:solidFill>
                <a:schemeClr val="accent1"/>
              </a:solidFill>
              <a:beve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821256038647358E-2"/>
                  <c:y val="2.62677824613945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CB-44B3-91C6-71400335C56E}"/>
                </c:ext>
              </c:extLst>
            </c:dLbl>
            <c:dLbl>
              <c:idx val="1"/>
              <c:layout>
                <c:manualLayout>
                  <c:x val="-3.3021328167759871E-2"/>
                  <c:y val="-3.689258531560575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B-44B3-91C6-71400335C56E}"/>
                </c:ext>
              </c:extLst>
            </c:dLbl>
            <c:dLbl>
              <c:idx val="2"/>
              <c:layout>
                <c:manualLayout>
                  <c:x val="-3.4041833500806577E-2"/>
                  <c:y val="5.682715601930440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B-44B3-91C6-71400335C56E}"/>
                </c:ext>
              </c:extLst>
            </c:dLbl>
            <c:dLbl>
              <c:idx val="3"/>
              <c:layout>
                <c:manualLayout>
                  <c:x val="-3.24315619967794E-2"/>
                  <c:y val="3.210506745281568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B-44B3-91C6-71400335C56E}"/>
                </c:ext>
              </c:extLst>
            </c:dLbl>
            <c:dLbl>
              <c:idx val="4"/>
              <c:layout>
                <c:manualLayout>
                  <c:x val="-2.3906990149851554E-2"/>
                  <c:y val="-4.32260648951797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B-44B3-91C6-71400335C56E}"/>
                </c:ext>
              </c:extLst>
            </c:dLbl>
            <c:dLbl>
              <c:idx val="5"/>
              <c:layout>
                <c:manualLayout>
                  <c:x val="-3.542634805006141E-2"/>
                  <c:y val="-5.879327775976203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B-44B3-91C6-71400335C56E}"/>
                </c:ext>
              </c:extLst>
            </c:dLbl>
            <c:dLbl>
              <c:idx val="6"/>
              <c:layout>
                <c:manualLayout>
                  <c:x val="-3.0821256038647344E-2"/>
                  <c:y val="-5.253556492278938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CB-44B3-91C6-71400335C56E}"/>
                </c:ext>
              </c:extLst>
            </c:dLbl>
            <c:dLbl>
              <c:idx val="7"/>
              <c:layout>
                <c:manualLayout>
                  <c:x val="-3.0821256038647344E-2"/>
                  <c:y val="3.794235244423669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CB-44B3-91C6-71400335C56E}"/>
                </c:ext>
              </c:extLst>
            </c:dLbl>
            <c:dLbl>
              <c:idx val="8"/>
              <c:layout>
                <c:manualLayout>
                  <c:x val="-3.0821256038647344E-2"/>
                  <c:y val="-3.502370994852628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CB-44B3-91C6-71400335C56E}"/>
                </c:ext>
              </c:extLst>
            </c:dLbl>
            <c:dLbl>
              <c:idx val="9"/>
              <c:layout>
                <c:manualLayout>
                  <c:x val="-4.2848264669313053E-2"/>
                  <c:y val="2.329149419148092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CB-44B3-91C6-71400335C56E}"/>
                </c:ext>
              </c:extLst>
            </c:dLbl>
            <c:dLbl>
              <c:idx val="10"/>
              <c:layout>
                <c:manualLayout>
                  <c:x val="-3.0821256038647344E-2"/>
                  <c:y val="2.91864249571051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CB-44B3-91C6-71400335C56E}"/>
                </c:ext>
              </c:extLst>
            </c:dLbl>
            <c:dLbl>
              <c:idx val="11"/>
              <c:layout>
                <c:manualLayout>
                  <c:x val="-4.2279613047868599E-2"/>
                  <c:y val="-2.989050607557743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CB-44B3-91C6-71400335C56E}"/>
                </c:ext>
              </c:extLst>
            </c:dLbl>
            <c:dLbl>
              <c:idx val="12"/>
              <c:layout>
                <c:manualLayout>
                  <c:x val="-3.0821256038647462E-2"/>
                  <c:y val="-2.626778246139464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CB-44B3-91C6-71400335C56E}"/>
                </c:ext>
              </c:extLst>
            </c:dLbl>
            <c:dLbl>
              <c:idx val="13"/>
              <c:layout>
                <c:manualLayout>
                  <c:x val="-2.4571278262079929E-2"/>
                  <c:y val="-3.59582625946626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CB-44B3-91C6-71400335C56E}"/>
                </c:ext>
              </c:extLst>
            </c:dLbl>
            <c:dLbl>
              <c:idx val="14"/>
              <c:layout>
                <c:manualLayout>
                  <c:x val="-3.0821256038647462E-2"/>
                  <c:y val="2.626778246139464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CB-44B3-91C6-71400335C56E}"/>
                </c:ext>
              </c:extLst>
            </c:dLbl>
            <c:dLbl>
              <c:idx val="15"/>
              <c:layout>
                <c:manualLayout>
                  <c:x val="-3.7262479871175536E-2"/>
                  <c:y val="-3.794235244423669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CB-44B3-91C6-71400335C56E}"/>
                </c:ext>
              </c:extLst>
            </c:dLbl>
            <c:dLbl>
              <c:idx val="16"/>
              <c:layout>
                <c:manualLayout>
                  <c:x val="-3.0821256038647462E-2"/>
                  <c:y val="-3.794235244423669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CB-44B3-91C6-71400335C56E}"/>
                </c:ext>
              </c:extLst>
            </c:dLbl>
            <c:dLbl>
              <c:idx val="17"/>
              <c:layout>
                <c:manualLayout>
                  <c:x val="-2.3529611509974704E-2"/>
                  <c:y val="3.33628369227247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CB-44B3-91C6-71400335C56E}"/>
                </c:ext>
              </c:extLst>
            </c:dLbl>
            <c:dLbl>
              <c:idx val="18"/>
              <c:layout>
                <c:manualLayout>
                  <c:x val="-2.1480938784871194E-2"/>
                  <c:y val="-3.566064282995788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CB-44B3-91C6-71400335C56E}"/>
                </c:ext>
              </c:extLst>
            </c:dLbl>
            <c:dLbl>
              <c:idx val="19"/>
              <c:layout>
                <c:manualLayout>
                  <c:x val="-3.0821278774711205E-2"/>
                  <c:y val="3.1551418270606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CB-44B3-91C6-71400335C56E}"/>
                </c:ext>
              </c:extLst>
            </c:dLbl>
            <c:dLbl>
              <c:idx val="20"/>
              <c:layout>
                <c:manualLayout>
                  <c:x val="-3.0897886392543181E-2"/>
                  <c:y val="-3.8876828872823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CB-44B3-91C6-71400335C56E}"/>
                </c:ext>
              </c:extLst>
            </c:dLbl>
            <c:dLbl>
              <c:idx val="21"/>
              <c:layout>
                <c:manualLayout>
                  <c:x val="-1.3589239959747371E-2"/>
                  <c:y val="-3.87616122694237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7CB-44B3-91C6-71400335C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  <c:pt idx="20">
                  <c:v>2020/21</c:v>
                </c:pt>
                <c:pt idx="21">
                  <c:v>2021/22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7733</c:v>
                </c:pt>
                <c:pt idx="1">
                  <c:v>13830</c:v>
                </c:pt>
                <c:pt idx="2">
                  <c:v>8046</c:v>
                </c:pt>
                <c:pt idx="3">
                  <c:v>6958</c:v>
                </c:pt>
                <c:pt idx="4">
                  <c:v>6029</c:v>
                </c:pt>
                <c:pt idx="5">
                  <c:v>4991</c:v>
                </c:pt>
                <c:pt idx="6">
                  <c:v>4317</c:v>
                </c:pt>
                <c:pt idx="7">
                  <c:v>4483</c:v>
                </c:pt>
                <c:pt idx="8">
                  <c:v>4565</c:v>
                </c:pt>
                <c:pt idx="9">
                  <c:v>3157</c:v>
                </c:pt>
                <c:pt idx="10">
                  <c:v>3142</c:v>
                </c:pt>
                <c:pt idx="11">
                  <c:v>3481</c:v>
                </c:pt>
                <c:pt idx="12">
                  <c:v>3253</c:v>
                </c:pt>
                <c:pt idx="13">
                  <c:v>3223</c:v>
                </c:pt>
                <c:pt idx="14">
                  <c:v>3053</c:v>
                </c:pt>
                <c:pt idx="15">
                  <c:v>3054</c:v>
                </c:pt>
                <c:pt idx="16">
                  <c:v>3215</c:v>
                </c:pt>
                <c:pt idx="17">
                  <c:v>3249</c:v>
                </c:pt>
                <c:pt idx="18">
                  <c:v>3282</c:v>
                </c:pt>
                <c:pt idx="19">
                  <c:v>1853</c:v>
                </c:pt>
                <c:pt idx="20">
                  <c:v>2173</c:v>
                </c:pt>
                <c:pt idx="21">
                  <c:v>2285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5-77CB-44B3-91C6-71400335C56E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63981952"/>
        <c:axId val="164020608"/>
      </c:lineChart>
      <c:catAx>
        <c:axId val="16398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4020608"/>
        <c:crosses val="autoZero"/>
        <c:auto val="1"/>
        <c:lblAlgn val="ctr"/>
        <c:lblOffset val="100"/>
      </c:catAx>
      <c:valAx>
        <c:axId val="164020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39819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6540381966847393E-2"/>
          <c:y val="2.5983219120941221E-2"/>
          <c:w val="0.8900180928473076"/>
          <c:h val="0.70104820904239895"/>
        </c:manualLayout>
      </c:layou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नयाँ बिरामी पत्ता लागेको दर (NCDR per 100,000)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ln w="38100">
                <a:solidFill>
                  <a:schemeClr val="tx1"/>
                </a:solidFill>
              </a:ln>
            </c:spPr>
          </c:marker>
          <c:dPt>
            <c:idx val="5"/>
            <c:spPr>
              <a:ln w="38100" cap="flat"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29-4C25-A501-DC8344C80EA8}"/>
              </c:ext>
            </c:extLst>
          </c:dPt>
          <c:dLbls>
            <c:dLbl>
              <c:idx val="0"/>
              <c:layout>
                <c:manualLayout>
                  <c:x val="-2.0322134037991185E-2"/>
                  <c:y val="-5.86660034482676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9-4C25-A501-DC8344C80EA8}"/>
                </c:ext>
              </c:extLst>
            </c:dLbl>
            <c:dLbl>
              <c:idx val="1"/>
              <c:layout>
                <c:manualLayout>
                  <c:x val="-2.7809236051987977E-2"/>
                  <c:y val="-5.63193633103368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29-4C25-A501-DC8344C80EA8}"/>
                </c:ext>
              </c:extLst>
            </c:dLbl>
            <c:dLbl>
              <c:idx val="2"/>
              <c:layout>
                <c:manualLayout>
                  <c:x val="-2.887882205398748E-2"/>
                  <c:y val="-4.92794428965447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9-4C25-A501-DC8344C80EA8}"/>
                </c:ext>
              </c:extLst>
            </c:dLbl>
            <c:dLbl>
              <c:idx val="3"/>
              <c:layout>
                <c:manualLayout>
                  <c:x val="-2.9948408055987044E-2"/>
                  <c:y val="-5.6319363310336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9-4C25-A501-DC8344C80EA8}"/>
                </c:ext>
              </c:extLst>
            </c:dLbl>
            <c:dLbl>
              <c:idx val="4"/>
              <c:layout>
                <c:manualLayout>
                  <c:x val="-2.2461306041990269E-2"/>
                  <c:y val="-3.7546242206891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29-4C25-A501-DC8344C80EA8}"/>
                </c:ext>
              </c:extLst>
            </c:dLbl>
            <c:dLbl>
              <c:idx val="5"/>
              <c:layout>
                <c:manualLayout>
                  <c:x val="-1.9252548035991735E-2"/>
                  <c:y val="-4.2239522482752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9-4C25-A501-DC8344C80EA8}"/>
                </c:ext>
              </c:extLst>
            </c:dLbl>
            <c:dLbl>
              <c:idx val="6"/>
              <c:layout>
                <c:manualLayout>
                  <c:x val="-2.3530892043989799E-2"/>
                  <c:y val="-5.86660034482676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29-4C25-A501-DC8344C80EA8}"/>
                </c:ext>
              </c:extLst>
            </c:dLbl>
            <c:dLbl>
              <c:idx val="7"/>
              <c:layout>
                <c:manualLayout>
                  <c:x val="-3.208758005998609E-2"/>
                  <c:y val="-4.223952248275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29-4C25-A501-DC8344C80EA8}"/>
                </c:ext>
              </c:extLst>
            </c:dLbl>
            <c:dLbl>
              <c:idx val="8"/>
              <c:layout>
                <c:manualLayout>
                  <c:x val="-2.3530892043989799E-2"/>
                  <c:y val="-4.69328027586141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29-4C25-A501-DC8344C80EA8}"/>
                </c:ext>
              </c:extLst>
            </c:dLbl>
            <c:dLbl>
              <c:idx val="10"/>
              <c:layout>
                <c:manualLayout>
                  <c:x val="-2.2461306041990269E-2"/>
                  <c:y val="5.16260830344754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29-4C25-A501-DC8344C80EA8}"/>
                </c:ext>
              </c:extLst>
            </c:dLbl>
            <c:dLbl>
              <c:idx val="11"/>
              <c:layout>
                <c:manualLayout>
                  <c:x val="-1.6043790029993045E-2"/>
                  <c:y val="5.86660034482675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29-4C25-A501-DC8344C80EA8}"/>
                </c:ext>
              </c:extLst>
            </c:dLbl>
            <c:dLbl>
              <c:idx val="12"/>
              <c:layout>
                <c:manualLayout>
                  <c:x val="-2.887882205398748E-2"/>
                  <c:y val="5.39727231724061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729-4C25-A501-DC8344C80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11.5</c:v>
                </c:pt>
                <c:pt idx="1">
                  <c:v>11.2</c:v>
                </c:pt>
                <c:pt idx="2">
                  <c:v>12.2</c:v>
                </c:pt>
                <c:pt idx="3">
                  <c:v>11.9</c:v>
                </c:pt>
                <c:pt idx="4">
                  <c:v>11.8</c:v>
                </c:pt>
                <c:pt idx="5">
                  <c:v>11.01</c:v>
                </c:pt>
                <c:pt idx="6">
                  <c:v>10.67</c:v>
                </c:pt>
                <c:pt idx="7">
                  <c:v>11.23</c:v>
                </c:pt>
                <c:pt idx="8">
                  <c:v>11.19</c:v>
                </c:pt>
                <c:pt idx="9">
                  <c:v>11.16</c:v>
                </c:pt>
                <c:pt idx="10">
                  <c:v>6.22</c:v>
                </c:pt>
                <c:pt idx="11">
                  <c:v>7.2</c:v>
                </c:pt>
                <c:pt idx="12">
                  <c:v>7.81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8D-F64D-B53D-851BC2D07134}"/>
            </c:ext>
          </c:extLst>
        </c:ser>
        <c:marker val="1"/>
        <c:axId val="163994240"/>
        <c:axId val="164057472"/>
      </c:lineChar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 (PR per 10,000)</c:v>
                </c:pt>
              </c:strCache>
            </c:strRef>
          </c:tx>
          <c:spPr>
            <a:ln w="38100">
              <a:solidFill>
                <a:schemeClr val="tx1">
                  <a:alpha val="99000"/>
                </a:schemeClr>
              </a:solidFill>
            </a:ln>
          </c:spPr>
          <c:marker>
            <c:spPr>
              <a:noFill/>
              <a:ln w="38100"/>
            </c:spPr>
          </c:marker>
          <c:dLbls>
            <c:dLbl>
              <c:idx val="0"/>
              <c:layout>
                <c:manualLayout>
                  <c:x val="-1.7113376031992589E-2"/>
                  <c:y val="-5.8119657467756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29-4C25-A501-DC8344C80EA8}"/>
                </c:ext>
              </c:extLst>
            </c:dLbl>
            <c:dLbl>
              <c:idx val="1"/>
              <c:layout>
                <c:manualLayout>
                  <c:x val="-2.673965004998843E-2"/>
                  <c:y val="-6.05413098622461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29-4C25-A501-DC8344C80EA8}"/>
                </c:ext>
              </c:extLst>
            </c:dLbl>
            <c:dLbl>
              <c:idx val="2"/>
              <c:layout>
                <c:manualLayout>
                  <c:x val="-2.6739650049988403E-2"/>
                  <c:y val="-4.6011395495307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29-4C25-A501-DC8344C80EA8}"/>
                </c:ext>
              </c:extLst>
            </c:dLbl>
            <c:dLbl>
              <c:idx val="3"/>
              <c:layout>
                <c:manualLayout>
                  <c:x val="-2.032213403799122E-2"/>
                  <c:y val="-4.84330478897969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29-4C25-A501-DC8344C80EA8}"/>
                </c:ext>
              </c:extLst>
            </c:dLbl>
            <c:dLbl>
              <c:idx val="4"/>
              <c:layout>
                <c:manualLayout>
                  <c:x val="-2.6739650049988403E-2"/>
                  <c:y val="-5.0854700284286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729-4C25-A501-DC8344C80EA8}"/>
                </c:ext>
              </c:extLst>
            </c:dLbl>
            <c:dLbl>
              <c:idx val="5"/>
              <c:layout>
                <c:manualLayout>
                  <c:x val="-2.7809236051987953E-2"/>
                  <c:y val="-3.63247859173476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729-4C25-A501-DC8344C80EA8}"/>
                </c:ext>
              </c:extLst>
            </c:dLbl>
            <c:dLbl>
              <c:idx val="6"/>
              <c:layout>
                <c:manualLayout>
                  <c:x val="-2.2461306041990269E-2"/>
                  <c:y val="-5.32763526787765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729-4C25-A501-DC8344C80EA8}"/>
                </c:ext>
              </c:extLst>
            </c:dLbl>
            <c:dLbl>
              <c:idx val="7"/>
              <c:layout>
                <c:manualLayout>
                  <c:x val="-3.3157166061985627E-2"/>
                  <c:y val="-4.6011395495307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729-4C25-A501-DC8344C80EA8}"/>
                </c:ext>
              </c:extLst>
            </c:dLbl>
            <c:dLbl>
              <c:idx val="8"/>
              <c:layout>
                <c:manualLayout>
                  <c:x val="-2.2461306041990189E-2"/>
                  <c:y val="6.29629622567359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729-4C25-A501-DC8344C80EA8}"/>
                </c:ext>
              </c:extLst>
            </c:dLbl>
            <c:dLbl>
              <c:idx val="9"/>
              <c:layout>
                <c:manualLayout>
                  <c:x val="1.9252548035991655E-2"/>
                  <c:y val="3.14814811283679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729-4C25-A501-DC8344C80EA8}"/>
                </c:ext>
              </c:extLst>
            </c:dLbl>
            <c:dLbl>
              <c:idx val="10"/>
              <c:layout>
                <c:manualLayout>
                  <c:x val="-2.2461306041990269E-2"/>
                  <c:y val="5.1626083034475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29-4C25-A501-DC8344C80EA8}"/>
                </c:ext>
              </c:extLst>
            </c:dLbl>
            <c:dLbl>
              <c:idx val="11"/>
              <c:layout>
                <c:manualLayout>
                  <c:x val="-2.5670064047988869E-2"/>
                  <c:y val="6.10126435861982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729-4C25-A501-DC8344C80EA8}"/>
                </c:ext>
              </c:extLst>
            </c:dLbl>
            <c:dLbl>
              <c:idx val="12"/>
              <c:layout>
                <c:manualLayout>
                  <c:x val="-2.5670064047988869E-2"/>
                  <c:y val="-2.5813041517237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729-4C25-A501-DC8344C80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0.77000000000000024</c:v>
                </c:pt>
                <c:pt idx="1">
                  <c:v>0.79</c:v>
                </c:pt>
                <c:pt idx="2">
                  <c:v>0.8500000000000002</c:v>
                </c:pt>
                <c:pt idx="3">
                  <c:v>0.82000000000000017</c:v>
                </c:pt>
                <c:pt idx="4">
                  <c:v>0.83000000000000018</c:v>
                </c:pt>
                <c:pt idx="5">
                  <c:v>0.89</c:v>
                </c:pt>
                <c:pt idx="6">
                  <c:v>0.89</c:v>
                </c:pt>
                <c:pt idx="7">
                  <c:v>0.92</c:v>
                </c:pt>
                <c:pt idx="8">
                  <c:v>0.99</c:v>
                </c:pt>
                <c:pt idx="9">
                  <c:v>0.99</c:v>
                </c:pt>
                <c:pt idx="10">
                  <c:v>0.69000000000000017</c:v>
                </c:pt>
                <c:pt idx="11">
                  <c:v>0.7300000000000002</c:v>
                </c:pt>
                <c:pt idx="12">
                  <c:v>0.81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B8D-F64D-B53D-851BC2D07134}"/>
            </c:ext>
          </c:extLst>
        </c:ser>
        <c:marker val="1"/>
        <c:axId val="164060544"/>
        <c:axId val="164059008"/>
      </c:lineChart>
      <c:catAx>
        <c:axId val="1639942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4057472"/>
        <c:crossesAt val="0"/>
        <c:auto val="1"/>
        <c:lblAlgn val="ctr"/>
        <c:lblOffset val="100"/>
      </c:catAx>
      <c:valAx>
        <c:axId val="164057472"/>
        <c:scaling>
          <c:orientation val="minMax"/>
          <c:max val="2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3994240"/>
        <c:crosses val="autoZero"/>
        <c:crossBetween val="between"/>
        <c:majorUnit val="2"/>
      </c:valAx>
      <c:valAx>
        <c:axId val="164059008"/>
        <c:scaling>
          <c:orientation val="minMax"/>
          <c:max val="1"/>
        </c:scaling>
        <c:axPos val="r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4060544"/>
        <c:crosses val="max"/>
        <c:crossBetween val="between"/>
        <c:majorUnit val="0.2"/>
        <c:minorUnit val="2.0000000000000011E-2"/>
      </c:valAx>
      <c:catAx>
        <c:axId val="164060544"/>
        <c:scaling>
          <c:orientation val="minMax"/>
        </c:scaling>
        <c:delete val="1"/>
        <c:axPos val="b"/>
        <c:numFmt formatCode="General" sourceLinked="1"/>
        <c:tickLblPos val="none"/>
        <c:crossAx val="164059008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8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en-US"/>
          </a:p>
        </c:txPr>
      </c:legendEntry>
      <c:spPr>
        <a:noFill/>
      </c:spPr>
      <c:txPr>
        <a:bodyPr/>
        <a:lstStyle/>
        <a:p>
          <a:pPr>
            <a:defRPr sz="1800" b="1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विरामीको </a:t>
            </a:r>
            <a:r>
              <a:rPr lang="ne-NP" sz="1800" b="1" i="0" u="none" strike="noStrike" baseline="0" dirty="0">
                <a:latin typeface="Kokila" panose="020B0604020202020204" pitchFamily="34" charset="0"/>
                <a:cs typeface="Kokila" panose="020B0604020202020204" pitchFamily="34" charset="0"/>
              </a:rPr>
              <a:t>प्रकोप (</a:t>
            </a: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प्रिभिलेन्स) दर १ भन्दा बढि भएका</a:t>
            </a:r>
            <a:r>
              <a:rPr lang="ne-NP" sz="1800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१६ जिल्लाहरू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layout>
        <c:manualLayout>
          <c:xMode val="edge"/>
          <c:yMode val="edge"/>
          <c:x val="0.11941687319143704"/>
          <c:y val="0"/>
        </c:manualLayout>
      </c:layout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0000"/>
            </a:solidFill>
          </c:spPr>
          <c:dPt>
            <c:idx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49-4F4A-A3AB-977B2154F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Fontasy Himali" pitchFamily="82" charset="0"/>
                    <a:ea typeface="Arial Unicode MS" pitchFamily="34" charset="-128"/>
                    <a:cs typeface="Arial Unicode MS" pitchFamily="34" charset="-128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बारा</c:v>
                </c:pt>
                <c:pt idx="1">
                  <c:v>नवलपरासी पश्चिम</c:v>
                </c:pt>
                <c:pt idx="2">
                  <c:v>अछाम</c:v>
                </c:pt>
                <c:pt idx="3">
                  <c:v>पर्सा</c:v>
                </c:pt>
                <c:pt idx="4">
                  <c:v>रौतहट</c:v>
                </c:pt>
                <c:pt idx="5">
                  <c:v>कपिलवस्तु</c:v>
                </c:pt>
                <c:pt idx="6">
                  <c:v>रुपन्देही</c:v>
                </c:pt>
                <c:pt idx="7">
                  <c:v>कैलाली</c:v>
                </c:pt>
                <c:pt idx="8">
                  <c:v>सिराहा</c:v>
                </c:pt>
                <c:pt idx="9">
                  <c:v>मोरङ</c:v>
                </c:pt>
                <c:pt idx="10">
                  <c:v>धनुषा</c:v>
                </c:pt>
                <c:pt idx="11">
                  <c:v>महोत्तरी</c:v>
                </c:pt>
                <c:pt idx="12">
                  <c:v>बर्दिया</c:v>
                </c:pt>
                <c:pt idx="13">
                  <c:v>झापा</c:v>
                </c:pt>
                <c:pt idx="14">
                  <c:v>सर्लाही</c:v>
                </c:pt>
                <c:pt idx="15">
                  <c:v>बाँके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2.09</c:v>
                </c:pt>
                <c:pt idx="1">
                  <c:v>1.9900000000000004</c:v>
                </c:pt>
                <c:pt idx="2" formatCode="_(* #,##0.00_);_(* \(#,##0.00\);_(* &quot;-&quot;??_);_(@_)">
                  <c:v>1.9100000000000001</c:v>
                </c:pt>
                <c:pt idx="3">
                  <c:v>1.77</c:v>
                </c:pt>
                <c:pt idx="4">
                  <c:v>1.6500000000000001</c:v>
                </c:pt>
                <c:pt idx="5" formatCode="_(* #,##0.00_);_(* \(#,##0.00\);_(* &quot;-&quot;??_);_(@_)">
                  <c:v>1.6500000000000001</c:v>
                </c:pt>
                <c:pt idx="6">
                  <c:v>1.51</c:v>
                </c:pt>
                <c:pt idx="7" formatCode="_(* #,##0.00_);_(* \(#,##0.00\);_(* &quot;-&quot;??_);_(@_)">
                  <c:v>1.49</c:v>
                </c:pt>
                <c:pt idx="8">
                  <c:v>1.44</c:v>
                </c:pt>
                <c:pt idx="9">
                  <c:v>1.37</c:v>
                </c:pt>
                <c:pt idx="10">
                  <c:v>1.36</c:v>
                </c:pt>
                <c:pt idx="11">
                  <c:v>1.27</c:v>
                </c:pt>
                <c:pt idx="12" formatCode="_(* #,##0.00_);_(* \(#,##0.00\);_(* &quot;-&quot;??_);_(@_)">
                  <c:v>1.23</c:v>
                </c:pt>
                <c:pt idx="13">
                  <c:v>1.22</c:v>
                </c:pt>
                <c:pt idx="14">
                  <c:v>1.22</c:v>
                </c:pt>
                <c:pt idx="15" formatCode="_(* #,##0.00_);_(* \(#,##0.00\);_(* &quot;-&quot;??_);_(@_)">
                  <c:v>1.22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49-4F4A-A3AB-977B2154FA10}"/>
            </c:ext>
          </c:extLst>
        </c:ser>
        <c:axId val="162660352"/>
        <c:axId val="162661888"/>
      </c:barChart>
      <c:catAx>
        <c:axId val="1626603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2661888"/>
        <c:crosses val="autoZero"/>
        <c:auto val="1"/>
        <c:lblAlgn val="ctr"/>
        <c:lblOffset val="100"/>
      </c:catAx>
      <c:valAx>
        <c:axId val="162661888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 sz="1400" b="1">
                <a:latin typeface="Fontasy Himali" pitchFamily="82" charset="0"/>
              </a:defRPr>
            </a:pPr>
            <a:endParaRPr lang="en-US"/>
          </a:p>
        </c:txPr>
        <c:crossAx val="162660352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3376344086021522E-2"/>
          <c:y val="5.1358030106960863E-2"/>
          <c:w val="0.93694623655914022"/>
          <c:h val="0.7944227549550735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श्रेणी 2 अपांगता दर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2.0430107526881739E-2"/>
                  <c:y val="7.89229340761375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7-41D4-9964-4E6BCE929F0F}"/>
                </c:ext>
              </c:extLst>
            </c:dLbl>
            <c:dLbl>
              <c:idx val="1"/>
              <c:layout>
                <c:manualLayout>
                  <c:x val="-1.612903225806454E-2"/>
                  <c:y val="4.87465181058495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37-41D4-9964-4E6BCE929F0F}"/>
                </c:ext>
              </c:extLst>
            </c:dLbl>
            <c:dLbl>
              <c:idx val="2"/>
              <c:layout>
                <c:manualLayout>
                  <c:x val="-1.7204301075268821E-2"/>
                  <c:y val="4.64252553389042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7-41D4-9964-4E6BCE929F0F}"/>
                </c:ext>
              </c:extLst>
            </c:dLbl>
            <c:dLbl>
              <c:idx val="3"/>
              <c:layout>
                <c:manualLayout>
                  <c:x val="-2.0430107526881739E-2"/>
                  <c:y val="4.41039925719591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7-41D4-9964-4E6BCE929F0F}"/>
                </c:ext>
              </c:extLst>
            </c:dLbl>
            <c:dLbl>
              <c:idx val="4"/>
              <c:layout>
                <c:manualLayout>
                  <c:x val="-2.365591397849464E-2"/>
                  <c:y val="-4.17827298050139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37-41D4-9964-4E6BCE929F0F}"/>
                </c:ext>
              </c:extLst>
            </c:dLbl>
            <c:dLbl>
              <c:idx val="5"/>
              <c:layout>
                <c:manualLayout>
                  <c:x val="-1.7204301075268821E-2"/>
                  <c:y val="-3.2497678737233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37-41D4-9964-4E6BCE929F0F}"/>
                </c:ext>
              </c:extLst>
            </c:dLbl>
            <c:dLbl>
              <c:idx val="6"/>
              <c:layout>
                <c:manualLayout>
                  <c:x val="-1.6129032258064595E-2"/>
                  <c:y val="4.17827298050138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7-41D4-9964-4E6BCE929F0F}"/>
                </c:ext>
              </c:extLst>
            </c:dLbl>
            <c:dLbl>
              <c:idx val="7"/>
              <c:layout>
                <c:manualLayout>
                  <c:x val="-1.075268817204309E-2"/>
                  <c:y val="3.71402042711234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37-41D4-9964-4E6BCE929F0F}"/>
                </c:ext>
              </c:extLst>
            </c:dLbl>
            <c:dLbl>
              <c:idx val="8"/>
              <c:layout>
                <c:manualLayout>
                  <c:x val="-1.3978494623656076E-2"/>
                  <c:y val="5.57103064066851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37-41D4-9964-4E6BCE929F0F}"/>
                </c:ext>
              </c:extLst>
            </c:dLbl>
            <c:dLbl>
              <c:idx val="9"/>
              <c:layout>
                <c:manualLayout>
                  <c:x val="-2.7956989247311985E-2"/>
                  <c:y val="5.10677808727948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37-41D4-9964-4E6BCE929F0F}"/>
                </c:ext>
              </c:extLst>
            </c:dLbl>
            <c:dLbl>
              <c:idx val="10"/>
              <c:layout>
                <c:manualLayout>
                  <c:x val="-3.0107526881720432E-2"/>
                  <c:y val="3.48189415041782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37-41D4-9964-4E6BCE929F0F}"/>
                </c:ext>
              </c:extLst>
            </c:dLbl>
            <c:dLbl>
              <c:idx val="11"/>
              <c:layout>
                <c:manualLayout>
                  <c:x val="-1.9354838709677427E-2"/>
                  <c:y val="-3.9461467038068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37-41D4-9964-4E6BCE929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3.4699999999999998</c:v>
                </c:pt>
                <c:pt idx="1">
                  <c:v>3.16</c:v>
                </c:pt>
                <c:pt idx="2">
                  <c:v>2.8899999999999997</c:v>
                </c:pt>
                <c:pt idx="3">
                  <c:v>3.38</c:v>
                </c:pt>
                <c:pt idx="4">
                  <c:v>4.42</c:v>
                </c:pt>
                <c:pt idx="5">
                  <c:v>3.57</c:v>
                </c:pt>
                <c:pt idx="6">
                  <c:v>2.71</c:v>
                </c:pt>
                <c:pt idx="7">
                  <c:v>4.09</c:v>
                </c:pt>
                <c:pt idx="8">
                  <c:v>4.75</c:v>
                </c:pt>
                <c:pt idx="9">
                  <c:v>5.45</c:v>
                </c:pt>
                <c:pt idx="10">
                  <c:v>4.37</c:v>
                </c:pt>
                <c:pt idx="11">
                  <c:v>7.44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90F-E345-8CD5-78E4B520A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वालवालिका दर 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2.5806451612903236E-2"/>
                  <c:y val="-6.03528319405757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37-41D4-9964-4E6BCE929F0F}"/>
                </c:ext>
              </c:extLst>
            </c:dLbl>
            <c:dLbl>
              <c:idx val="1"/>
              <c:layout>
                <c:manualLayout>
                  <c:x val="-2.1505376344086041E-2"/>
                  <c:y val="-6.2674094707520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37-41D4-9964-4E6BCE929F0F}"/>
                </c:ext>
              </c:extLst>
            </c:dLbl>
            <c:dLbl>
              <c:idx val="2"/>
              <c:layout>
                <c:manualLayout>
                  <c:x val="-2.9032258064516148E-2"/>
                  <c:y val="-6.03528319405757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37-41D4-9964-4E6BCE929F0F}"/>
                </c:ext>
              </c:extLst>
            </c:dLbl>
            <c:dLbl>
              <c:idx val="3"/>
              <c:layout>
                <c:manualLayout>
                  <c:x val="-2.9032258064516148E-2"/>
                  <c:y val="-4.41039925719591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37-41D4-9964-4E6BCE929F0F}"/>
                </c:ext>
              </c:extLst>
            </c:dLbl>
            <c:dLbl>
              <c:idx val="4"/>
              <c:layout>
                <c:manualLayout>
                  <c:x val="-3.0107526881720432E-2"/>
                  <c:y val="-4.4103992571959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37-41D4-9964-4E6BCE929F0F}"/>
                </c:ext>
              </c:extLst>
            </c:dLbl>
            <c:dLbl>
              <c:idx val="5"/>
              <c:layout>
                <c:manualLayout>
                  <c:x val="-1.7204301075268821E-2"/>
                  <c:y val="-6.03528319405758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37-41D4-9964-4E6BCE929F0F}"/>
                </c:ext>
              </c:extLst>
            </c:dLbl>
            <c:dLbl>
              <c:idx val="6"/>
              <c:layout>
                <c:manualLayout>
                  <c:x val="-2.6881720430107617E-2"/>
                  <c:y val="-5.57103064066853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37-41D4-9964-4E6BCE929F0F}"/>
                </c:ext>
              </c:extLst>
            </c:dLbl>
            <c:dLbl>
              <c:idx val="8"/>
              <c:layout>
                <c:manualLayout>
                  <c:x val="-2.0430107526881739E-2"/>
                  <c:y val="-5.80315691736304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37-41D4-9964-4E6BCE929F0F}"/>
                </c:ext>
              </c:extLst>
            </c:dLbl>
            <c:dLbl>
              <c:idx val="9"/>
              <c:layout>
                <c:manualLayout>
                  <c:x val="-1.5053763440860221E-2"/>
                  <c:y val="-4.41039925719591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37-41D4-9964-4E6BCE929F0F}"/>
                </c:ext>
              </c:extLst>
            </c:dLbl>
            <c:dLbl>
              <c:idx val="10"/>
              <c:layout>
                <c:manualLayout>
                  <c:x val="-2.4731182795699091E-2"/>
                  <c:y val="-0.1044568245125348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37-41D4-9964-4E6BCE929F0F}"/>
                </c:ext>
              </c:extLst>
            </c:dLbl>
            <c:dLbl>
              <c:idx val="11"/>
              <c:layout>
                <c:manualLayout>
                  <c:x val="-1.9354838709677427E-2"/>
                  <c:y val="4.87465181058495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37-41D4-9964-4E6BCE929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5.1899999999999995</c:v>
                </c:pt>
                <c:pt idx="1">
                  <c:v>6.26</c:v>
                </c:pt>
                <c:pt idx="2">
                  <c:v>4.24</c:v>
                </c:pt>
                <c:pt idx="3">
                  <c:v>6.33</c:v>
                </c:pt>
                <c:pt idx="4">
                  <c:v>7.73</c:v>
                </c:pt>
                <c:pt idx="5">
                  <c:v>7.2</c:v>
                </c:pt>
                <c:pt idx="6">
                  <c:v>6.84</c:v>
                </c:pt>
                <c:pt idx="7">
                  <c:v>6.22</c:v>
                </c:pt>
                <c:pt idx="8">
                  <c:v>7.92</c:v>
                </c:pt>
                <c:pt idx="9">
                  <c:v>7.6099999999999985</c:v>
                </c:pt>
                <c:pt idx="10">
                  <c:v>4.6499999999999995</c:v>
                </c:pt>
                <c:pt idx="11">
                  <c:v>3.19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90F-E345-8CD5-78E4B520A4D0}"/>
            </c:ext>
          </c:extLst>
        </c:ser>
        <c:marker val="1"/>
        <c:axId val="164304384"/>
        <c:axId val="164305920"/>
      </c:lineChart>
      <c:catAx>
        <c:axId val="1643043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4305920"/>
        <c:crosses val="autoZero"/>
        <c:auto val="1"/>
        <c:lblAlgn val="ctr"/>
        <c:lblOffset val="100"/>
      </c:catAx>
      <c:valAx>
        <c:axId val="164305920"/>
        <c:scaling>
          <c:orientation val="minMax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643043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</c:legendEntry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5374902461517073E-4"/>
          <c:y val="0.10101593571968832"/>
          <c:w val="0.80126811851221258"/>
          <c:h val="0.80110044600684205"/>
        </c:manualLayout>
      </c:layout>
      <c:pie3DChart>
        <c:varyColors val="1"/>
        <c:ser>
          <c:idx val="0"/>
          <c:order val="0"/>
          <c:explosion val="36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A74-4545-9CE8-3340BB65E598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74-4545-9CE8-3340BB65E598}"/>
              </c:ext>
            </c:extLst>
          </c:dPt>
          <c:dPt>
            <c:idx val="4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74-4545-9CE8-3340BB65E598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Fontasy Himali"/>
                      <a:cs typeface="Kokila" pitchFamily="34" charset="0"/>
                    </a:defRPr>
                  </a:pPr>
                  <a:endParaRPr lang="en-US"/>
                </a:p>
              </c:txPr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4-4545-9CE8-3340BB65E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Fontasy Himali"/>
                    <a:cs typeface="Kokila" pitchFamily="34" charset="0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 Districtwise'!$N$64:$N$70</c:f>
              <c:strCache>
                <c:ptCount val="7"/>
                <c:pt idx="0">
                  <c:v>प्रदेश नं १</c:v>
                </c:pt>
                <c:pt idx="1">
                  <c:v>मधेश प्रदेश </c:v>
                </c:pt>
                <c:pt idx="2">
                  <c:v>बागमती प्रदेश </c:v>
                </c:pt>
                <c:pt idx="3">
                  <c:v>गण्डकी प्रदेश</c:v>
                </c:pt>
                <c:pt idx="4">
                  <c:v>लुम्बिनी प्रदेश </c:v>
                </c:pt>
                <c:pt idx="5">
                  <c:v>कणार्ली प्रदेश</c:v>
                </c:pt>
                <c:pt idx="6">
                  <c:v>सुदुर पश्चिम प्रदेश</c:v>
                </c:pt>
              </c:strCache>
            </c:strRef>
          </c:cat>
          <c:val>
            <c:numRef>
              <c:f>'PR Districtwise'!$O$64:$O$70</c:f>
              <c:numCache>
                <c:formatCode>[$-4000439]0</c:formatCode>
                <c:ptCount val="7"/>
                <c:pt idx="0">
                  <c:v>345</c:v>
                </c:pt>
                <c:pt idx="1">
                  <c:v>910</c:v>
                </c:pt>
                <c:pt idx="2">
                  <c:v>83</c:v>
                </c:pt>
                <c:pt idx="3">
                  <c:v>93</c:v>
                </c:pt>
                <c:pt idx="4">
                  <c:v>581</c:v>
                </c:pt>
                <c:pt idx="5">
                  <c:v>68</c:v>
                </c:pt>
                <c:pt idx="6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74-4545-9CE8-3340BB65E598}"/>
            </c:ext>
          </c:extLst>
        </c:ser>
      </c:pie3DChart>
    </c:plotArea>
    <c:legend>
      <c:legendPos val="b"/>
      <c:layout>
        <c:manualLayout>
          <c:xMode val="edge"/>
          <c:yMode val="edge"/>
          <c:x val="0.72695587208627721"/>
          <c:y val="2.9072830286387193E-2"/>
          <c:w val="0.26971864146628316"/>
          <c:h val="0.9074350929956867"/>
        </c:manualLayout>
      </c:layout>
      <c:txPr>
        <a:bodyPr/>
        <a:lstStyle/>
        <a:p>
          <a:pPr>
            <a:defRPr sz="2400" b="1">
              <a:latin typeface="Kokila" pitchFamily="34" charset="0"/>
              <a:cs typeface="Kokila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b="1" i="0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प्रकोप (प्रिभिलेन्स) दर</a:t>
            </a:r>
            <a:endParaRPr lang="hi-IN" sz="1800" b="1" i="0" baseline="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C000"/>
            </a:solidFill>
          </c:spPr>
          <c:dPt>
            <c:idx val="1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B4-4A4B-BFB9-3E5EF131120F}"/>
              </c:ext>
            </c:extLst>
          </c:dPt>
          <c:dPt>
            <c:idx val="1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B4-4A4B-BFB9-3E5EF131120F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Fontasy Himali" pitchFamily="82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भोजपुर</c:v>
                </c:pt>
                <c:pt idx="1">
                  <c:v>इलाम</c:v>
                </c:pt>
                <c:pt idx="2">
                  <c:v>खोटाङ</c:v>
                </c:pt>
                <c:pt idx="3">
                  <c:v>सोलुखुम्वु</c:v>
                </c:pt>
                <c:pt idx="4">
                  <c:v>ताप्लेजुङ</c:v>
                </c:pt>
                <c:pt idx="5">
                  <c:v>ओखलढुंगा</c:v>
                </c:pt>
                <c:pt idx="6">
                  <c:v>पाचथर</c:v>
                </c:pt>
                <c:pt idx="7">
                  <c:v>तेह्रथुम</c:v>
                </c:pt>
                <c:pt idx="8">
                  <c:v>धनकुटा</c:v>
                </c:pt>
                <c:pt idx="9">
                  <c:v>संखुवासभा</c:v>
                </c:pt>
                <c:pt idx="10">
                  <c:v>उदरपुर</c:v>
                </c:pt>
                <c:pt idx="11">
                  <c:v>सुनसरी </c:v>
                </c:pt>
                <c:pt idx="12">
                  <c:v>झापा</c:v>
                </c:pt>
                <c:pt idx="13">
                  <c:v>मोरङ</c:v>
                </c:pt>
                <c:pt idx="15">
                  <c:v>प्रदेश १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_(* #,##0.00_);_(* \(#,##0.00\);_(* &quot;-&quot;??_);_(@_)">
                  <c:v>7.0000000000000021E-2</c:v>
                </c:pt>
                <c:pt idx="6" formatCode="_(* #,##0.00_);_(* \(#,##0.00\);_(* &quot;-&quot;??_);_(@_)">
                  <c:v>0.11</c:v>
                </c:pt>
                <c:pt idx="7" formatCode="_(* #,##0.00_);_(* \(#,##0.00\);_(* &quot;-&quot;??_);_(@_)">
                  <c:v>0.11</c:v>
                </c:pt>
                <c:pt idx="8" formatCode="_(* #,##0.00_);_(* \(#,##0.00\);_(* &quot;-&quot;??_);_(@_)">
                  <c:v>0.13</c:v>
                </c:pt>
                <c:pt idx="9" formatCode="_(* #,##0.00_);_(* \(#,##0.00\);_(* &quot;-&quot;??_);_(@_)">
                  <c:v>0.19</c:v>
                </c:pt>
                <c:pt idx="10" formatCode="_(* #,##0.00_);_(* \(#,##0.00\);_(* &quot;-&quot;??_);_(@_)">
                  <c:v>0.35000000000000014</c:v>
                </c:pt>
                <c:pt idx="11" formatCode="_(* #,##0.00_);_(* \(#,##0.00\);_(* &quot;-&quot;??_);_(@_)">
                  <c:v>0.64000000000000035</c:v>
                </c:pt>
                <c:pt idx="12" formatCode="_(* #,##0.00_);_(* \(#,##0.00\);_(* &quot;-&quot;??_);_(@_)">
                  <c:v>1.22</c:v>
                </c:pt>
                <c:pt idx="13" formatCode="_(* #,##0.00_);_(* \(#,##0.00\);_(* &quot;-&quot;??_);_(@_)">
                  <c:v>1.37</c:v>
                </c:pt>
                <c:pt idx="15" formatCode="_(* #,##0.00_);_(* \(#,##0.00\);_(* &quot;-&quot;??_);_(@_)">
                  <c:v>0.72000000000000031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B4-4A4B-BFB9-3E5EF1311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भोजपुर</c:v>
                </c:pt>
                <c:pt idx="1">
                  <c:v>इलाम</c:v>
                </c:pt>
                <c:pt idx="2">
                  <c:v>खोटाङ</c:v>
                </c:pt>
                <c:pt idx="3">
                  <c:v>सोलुखुम्वु</c:v>
                </c:pt>
                <c:pt idx="4">
                  <c:v>ताप्लेजुङ</c:v>
                </c:pt>
                <c:pt idx="5">
                  <c:v>ओखलढुंगा</c:v>
                </c:pt>
                <c:pt idx="6">
                  <c:v>पाचथर</c:v>
                </c:pt>
                <c:pt idx="7">
                  <c:v>तेह्रथुम</c:v>
                </c:pt>
                <c:pt idx="8">
                  <c:v>धनकुटा</c:v>
                </c:pt>
                <c:pt idx="9">
                  <c:v>संखुवासभा</c:v>
                </c:pt>
                <c:pt idx="10">
                  <c:v>उदरपुर</c:v>
                </c:pt>
                <c:pt idx="11">
                  <c:v>सुनसरी </c:v>
                </c:pt>
                <c:pt idx="12">
                  <c:v>झापा</c:v>
                </c:pt>
                <c:pt idx="13">
                  <c:v>मोरङ</c:v>
                </c:pt>
                <c:pt idx="15">
                  <c:v>प्रदेश १</c:v>
                </c:pt>
              </c:strCache>
            </c:strRef>
          </c:cat>
          <c:val>
            <c:numRef>
              <c:f>Sheet1!$C$2:$C$17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B4-4A4B-BFB9-3E5EF131120F}"/>
            </c:ext>
          </c:extLst>
        </c:ser>
        <c:axId val="162947456"/>
        <c:axId val="162948992"/>
      </c:barChart>
      <c:catAx>
        <c:axId val="1629474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2948992"/>
        <c:crosses val="autoZero"/>
        <c:auto val="1"/>
        <c:lblAlgn val="ctr"/>
        <c:lblOffset val="100"/>
      </c:catAx>
      <c:valAx>
        <c:axId val="162948992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en-US"/>
          </a:p>
        </c:txPr>
        <c:crossAx val="162947456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ne-NP" sz="18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18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0">
                  <c:v>भोजपुर</c:v>
                </c:pt>
                <c:pt idx="1">
                  <c:v>इलाम</c:v>
                </c:pt>
                <c:pt idx="2">
                  <c:v>मोरङ</c:v>
                </c:pt>
                <c:pt idx="3">
                  <c:v>ओखलढुंगा</c:v>
                </c:pt>
                <c:pt idx="4">
                  <c:v>पाचथर</c:v>
                </c:pt>
                <c:pt idx="5">
                  <c:v>संखुवासभा</c:v>
                </c:pt>
                <c:pt idx="6">
                  <c:v>सोलुखुम्वु</c:v>
                </c:pt>
                <c:pt idx="7">
                  <c:v>धनकुटा</c:v>
                </c:pt>
                <c:pt idx="8">
                  <c:v>ताप्लेजुङ</c:v>
                </c:pt>
                <c:pt idx="9">
                  <c:v>तेह्रथुम</c:v>
                </c:pt>
                <c:pt idx="10">
                  <c:v>उदरपुर</c:v>
                </c:pt>
                <c:pt idx="11">
                  <c:v>सुनसरी </c:v>
                </c:pt>
                <c:pt idx="12">
                  <c:v>झापा</c:v>
                </c:pt>
                <c:pt idx="13">
                  <c:v>खोटाङ</c:v>
                </c:pt>
                <c:pt idx="15">
                  <c:v>प्रदेश १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0.66000000000000025</c:v>
                </c:pt>
                <c:pt idx="8">
                  <c:v>0.83000000000000018</c:v>
                </c:pt>
                <c:pt idx="9">
                  <c:v>1.1200000000000001</c:v>
                </c:pt>
                <c:pt idx="10" formatCode="_(* #,##0.00_);_(* \(#,##0.00\);_(* &quot;-&quot;??_);_(@_)">
                  <c:v>2.6198051447151238</c:v>
                </c:pt>
                <c:pt idx="11" formatCode="_(* #,##0.00_);_(* \(#,##0.00\);_(* &quot;-&quot;??_);_(@_)">
                  <c:v>7.3624895031173194</c:v>
                </c:pt>
                <c:pt idx="12">
                  <c:v>12.14</c:v>
                </c:pt>
                <c:pt idx="13" formatCode="_(* #,##0.00_);_(* \(#,##0.00\);_(* &quot;-&quot;??_);_(@_)">
                  <c:v>12.437345783435363</c:v>
                </c:pt>
                <c:pt idx="15">
                  <c:v>6.92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58-45EA-B942-147A119FE9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Sheet1!$A$2:$A$18</c:f>
              <c:strCache>
                <c:ptCount val="16"/>
                <c:pt idx="0">
                  <c:v>भोजपुर</c:v>
                </c:pt>
                <c:pt idx="1">
                  <c:v>इलाम</c:v>
                </c:pt>
                <c:pt idx="2">
                  <c:v>मोरङ</c:v>
                </c:pt>
                <c:pt idx="3">
                  <c:v>ओखलढुंगा</c:v>
                </c:pt>
                <c:pt idx="4">
                  <c:v>पाचथर</c:v>
                </c:pt>
                <c:pt idx="5">
                  <c:v>संखुवासभा</c:v>
                </c:pt>
                <c:pt idx="6">
                  <c:v>सोलुखुम्वु</c:v>
                </c:pt>
                <c:pt idx="7">
                  <c:v>धनकुटा</c:v>
                </c:pt>
                <c:pt idx="8">
                  <c:v>ताप्लेजुङ</c:v>
                </c:pt>
                <c:pt idx="9">
                  <c:v>तेह्रथुम</c:v>
                </c:pt>
                <c:pt idx="10">
                  <c:v>उदरपुर</c:v>
                </c:pt>
                <c:pt idx="11">
                  <c:v>सुनसरी </c:v>
                </c:pt>
                <c:pt idx="12">
                  <c:v>झापा</c:v>
                </c:pt>
                <c:pt idx="13">
                  <c:v>खोटाङ</c:v>
                </c:pt>
                <c:pt idx="15">
                  <c:v>प्रदेश १</c:v>
                </c:pt>
              </c:strCache>
            </c:strRef>
          </c:cat>
          <c:val>
            <c:numRef>
              <c:f>Sheet1!$C$2:$C$17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58-45EA-B942-147A119FE91F}"/>
            </c:ext>
          </c:extLst>
        </c:ser>
        <c:axId val="162982528"/>
        <c:axId val="162865536"/>
      </c:barChart>
      <c:catAx>
        <c:axId val="1629825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2865536"/>
        <c:crosses val="autoZero"/>
        <c:auto val="1"/>
        <c:lblAlgn val="ctr"/>
        <c:lblOffset val="100"/>
      </c:catAx>
      <c:valAx>
        <c:axId val="162865536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298252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</a:t>
            </a:r>
            <a:r>
              <a:rPr lang="ne-NP" sz="1800" b="1" i="0" u="none" strike="noStrike" baseline="0" dirty="0">
                <a:latin typeface="Kokila" panose="020B0604020202020204" pitchFamily="34" charset="0"/>
                <a:cs typeface="Kokila" panose="020B0604020202020204" pitchFamily="34" charset="0"/>
              </a:rPr>
              <a:t>प्रकोप (</a:t>
            </a: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प्रिभिलेन्स) दर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layout>
        <c:manualLayout>
          <c:xMode val="edge"/>
          <c:yMode val="edge"/>
          <c:x val="6.5744589303386294E-2"/>
          <c:y val="0"/>
        </c:manualLayout>
      </c:layout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8D-4210-B188-DD853420EA7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Fontasy Himali" pitchFamily="82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Fontasy Himali" pitchFamily="82" charset="0"/>
                    <a:ea typeface="Arial Unicode MS" pitchFamily="34" charset="-128"/>
                    <a:cs typeface="Arial Unicode MS" pitchFamily="34" charset="-128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सप्तरी</c:v>
                </c:pt>
                <c:pt idx="1">
                  <c:v>सर्लाही</c:v>
                </c:pt>
                <c:pt idx="2">
                  <c:v>महोत्तरी</c:v>
                </c:pt>
                <c:pt idx="3">
                  <c:v>धनुषा</c:v>
                </c:pt>
                <c:pt idx="4">
                  <c:v>सिराहा</c:v>
                </c:pt>
                <c:pt idx="5">
                  <c:v>रौतहट</c:v>
                </c:pt>
                <c:pt idx="6">
                  <c:v>पर्सा</c:v>
                </c:pt>
                <c:pt idx="7">
                  <c:v>बारा</c:v>
                </c:pt>
                <c:pt idx="9">
                  <c:v>मधेश प्रदेश </c:v>
                </c:pt>
              </c:strCache>
            </c:str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0.65760845992296191</c:v>
                </c:pt>
                <c:pt idx="1">
                  <c:v>1.2213633905047712</c:v>
                </c:pt>
                <c:pt idx="2">
                  <c:v>1.2687506709739127</c:v>
                </c:pt>
                <c:pt idx="3">
                  <c:v>1.3598197267562251</c:v>
                </c:pt>
                <c:pt idx="4">
                  <c:v>1.4390310524246992</c:v>
                </c:pt>
                <c:pt idx="5">
                  <c:v>1.647284025433104</c:v>
                </c:pt>
                <c:pt idx="6">
                  <c:v>1.7661820672623563</c:v>
                </c:pt>
                <c:pt idx="7">
                  <c:v>2.0905419059845785</c:v>
                </c:pt>
                <c:pt idx="9" formatCode="0.00">
                  <c:v>1.4285063485555483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8D-4210-B188-DD853420E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सप्तरी</c:v>
                </c:pt>
                <c:pt idx="1">
                  <c:v>सर्लाही</c:v>
                </c:pt>
                <c:pt idx="2">
                  <c:v>महोत्तरी</c:v>
                </c:pt>
                <c:pt idx="3">
                  <c:v>धनुषा</c:v>
                </c:pt>
                <c:pt idx="4">
                  <c:v>सिराहा</c:v>
                </c:pt>
                <c:pt idx="5">
                  <c:v>रौतहट</c:v>
                </c:pt>
                <c:pt idx="6">
                  <c:v>पर्सा</c:v>
                </c:pt>
                <c:pt idx="7">
                  <c:v>बारा</c:v>
                </c:pt>
                <c:pt idx="9">
                  <c:v>मधेश प्रदेश </c:v>
                </c:pt>
              </c:strCache>
            </c:strRef>
          </c:cat>
          <c:val>
            <c:numRef>
              <c:f>Sheet1!$C$2:$C$11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18D-4210-B188-DD853420EA72}"/>
            </c:ext>
          </c:extLst>
        </c:ser>
        <c:axId val="163034240"/>
        <c:axId val="163035776"/>
      </c:barChart>
      <c:catAx>
        <c:axId val="1630342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035776"/>
        <c:crosses val="autoZero"/>
        <c:auto val="1"/>
        <c:lblAlgn val="ctr"/>
        <c:lblOffset val="100"/>
      </c:catAx>
      <c:valAx>
        <c:axId val="163035776"/>
        <c:scaling>
          <c:orientation val="minMax"/>
        </c:scaling>
        <c:axPos val="b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034240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20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20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सप्तरी</c:v>
                </c:pt>
                <c:pt idx="1">
                  <c:v>सिराहा</c:v>
                </c:pt>
                <c:pt idx="2">
                  <c:v>सर्लाही</c:v>
                </c:pt>
                <c:pt idx="3">
                  <c:v>धनुषा</c:v>
                </c:pt>
                <c:pt idx="4">
                  <c:v>रौतहट</c:v>
                </c:pt>
                <c:pt idx="5">
                  <c:v>महोत्तरी</c:v>
                </c:pt>
                <c:pt idx="6">
                  <c:v>पर्सा</c:v>
                </c:pt>
                <c:pt idx="7">
                  <c:v>बारा</c:v>
                </c:pt>
                <c:pt idx="9">
                  <c:v>मधेश प्रदेश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7.14</c:v>
                </c:pt>
                <c:pt idx="1">
                  <c:v>12.360000000000003</c:v>
                </c:pt>
                <c:pt idx="2">
                  <c:v>15.12</c:v>
                </c:pt>
                <c:pt idx="3">
                  <c:v>15.31</c:v>
                </c:pt>
                <c:pt idx="4">
                  <c:v>15.51</c:v>
                </c:pt>
                <c:pt idx="5">
                  <c:v>15.89</c:v>
                </c:pt>
                <c:pt idx="6">
                  <c:v>17.66</c:v>
                </c:pt>
                <c:pt idx="7">
                  <c:v>19.3</c:v>
                </c:pt>
                <c:pt idx="9" formatCode="_(* #,##0.00_);_(* \(#,##0.00\);_(* &quot;-&quot;??_);_(@_)">
                  <c:v>14.81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58-4A36-8C7D-8179CA63F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सप्तरी</c:v>
                </c:pt>
                <c:pt idx="1">
                  <c:v>सिराहा</c:v>
                </c:pt>
                <c:pt idx="2">
                  <c:v>सर्लाही</c:v>
                </c:pt>
                <c:pt idx="3">
                  <c:v>धनुषा</c:v>
                </c:pt>
                <c:pt idx="4">
                  <c:v>रौतहट</c:v>
                </c:pt>
                <c:pt idx="5">
                  <c:v>महोत्तरी</c:v>
                </c:pt>
                <c:pt idx="6">
                  <c:v>पर्सा</c:v>
                </c:pt>
                <c:pt idx="7">
                  <c:v>बारा</c:v>
                </c:pt>
                <c:pt idx="9">
                  <c:v>मधेश प्रदेश</c:v>
                </c:pt>
              </c:strCache>
            </c:strRef>
          </c:cat>
          <c:val>
            <c:numRef>
              <c:f>Sheet1!$C$2:$C$11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58-4A36-8C7D-8179CA63F627}"/>
            </c:ext>
          </c:extLst>
        </c:ser>
        <c:axId val="163061120"/>
        <c:axId val="163071104"/>
      </c:barChart>
      <c:catAx>
        <c:axId val="1630611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071104"/>
        <c:crosses val="autoZero"/>
        <c:auto val="1"/>
        <c:lblAlgn val="ctr"/>
        <c:lblOffset val="100"/>
      </c:catAx>
      <c:valAx>
        <c:axId val="163071104"/>
        <c:scaling>
          <c:orientation val="minMax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061120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r>
              <a:rPr lang="ne-NP" sz="180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१० हजार जनसंख्यामा वर्षको अन्त्यमा उपचारमा रहेका विरामीको </a:t>
            </a:r>
            <a:r>
              <a:rPr lang="ne-NP" sz="1800" b="1" i="0" u="none" strike="noStrike" baseline="0" dirty="0">
                <a:latin typeface="Kokila" panose="020B0604020202020204" pitchFamily="34" charset="0"/>
                <a:cs typeface="Kokila" panose="020B0604020202020204" pitchFamily="34" charset="0"/>
              </a:rPr>
              <a:t>प्रकोप (प्रिभिलेन्स) दर</a:t>
            </a:r>
            <a:endParaRPr lang="hi-IN" sz="18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प्रिभिलेन्स दर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रसुवा</c:v>
                </c:pt>
                <c:pt idx="1">
                  <c:v>भक्तपुर</c:v>
                </c:pt>
                <c:pt idx="2">
                  <c:v>सिन्धुपाल्चोक</c:v>
                </c:pt>
                <c:pt idx="3">
                  <c:v>दोलखा</c:v>
                </c:pt>
                <c:pt idx="4">
                  <c:v>रामेछाप</c:v>
                </c:pt>
                <c:pt idx="5">
                  <c:v>नुवाकोट</c:v>
                </c:pt>
                <c:pt idx="6">
                  <c:v>धादिङ</c:v>
                </c:pt>
                <c:pt idx="7">
                  <c:v>काभ्रे</c:v>
                </c:pt>
                <c:pt idx="8">
                  <c:v>काठमाण्डौं</c:v>
                </c:pt>
                <c:pt idx="9">
                  <c:v>सिन्धुली</c:v>
                </c:pt>
                <c:pt idx="10">
                  <c:v>ललितपुर</c:v>
                </c:pt>
                <c:pt idx="11">
                  <c:v>मकवानपुर</c:v>
                </c:pt>
                <c:pt idx="12">
                  <c:v>चितवन</c:v>
                </c:pt>
                <c:pt idx="14">
                  <c:v>बागमती प्रदेश </c:v>
                </c:pt>
              </c:strCache>
            </c:strRef>
          </c:cat>
          <c:val>
            <c:numRef>
              <c:f>Sheet1!$B$2:$B$16</c:f>
              <c:numCache>
                <c:formatCode>_(* #,##0.00_);_(* \(#,##0.00\);_(* "-"??_);_(@_)</c:formatCode>
                <c:ptCount val="15"/>
                <c:pt idx="0" formatCode="General">
                  <c:v>0</c:v>
                </c:pt>
                <c:pt idx="1">
                  <c:v>2.3172017471701192E-2</c:v>
                </c:pt>
                <c:pt idx="2">
                  <c:v>3.8028452888451136E-2</c:v>
                </c:pt>
                <c:pt idx="3">
                  <c:v>5.7820513561801463E-2</c:v>
                </c:pt>
                <c:pt idx="4">
                  <c:v>5.8635894549207257E-2</c:v>
                </c:pt>
                <c:pt idx="5">
                  <c:v>7.5948021174308322E-2</c:v>
                </c:pt>
                <c:pt idx="6">
                  <c:v>9.2914351550740543E-2</c:v>
                </c:pt>
                <c:pt idx="7">
                  <c:v>0.10875239255263616</c:v>
                </c:pt>
                <c:pt idx="8">
                  <c:v>0.11859576682293309</c:v>
                </c:pt>
                <c:pt idx="9">
                  <c:v>0.19962536972282025</c:v>
                </c:pt>
                <c:pt idx="10">
                  <c:v>0.20007712063559047</c:v>
                </c:pt>
                <c:pt idx="11">
                  <c:v>0.25993887104216001</c:v>
                </c:pt>
                <c:pt idx="12">
                  <c:v>0.55263350589314553</c:v>
                </c:pt>
                <c:pt idx="14">
                  <c:v>0.17384746918266608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32-4146-BF0E-5156FCC8FA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रसुवा</c:v>
                </c:pt>
                <c:pt idx="1">
                  <c:v>भक्तपुर</c:v>
                </c:pt>
                <c:pt idx="2">
                  <c:v>सिन्धुपाल्चोक</c:v>
                </c:pt>
                <c:pt idx="3">
                  <c:v>दोलखा</c:v>
                </c:pt>
                <c:pt idx="4">
                  <c:v>रामेछाप</c:v>
                </c:pt>
                <c:pt idx="5">
                  <c:v>नुवाकोट</c:v>
                </c:pt>
                <c:pt idx="6">
                  <c:v>धादिङ</c:v>
                </c:pt>
                <c:pt idx="7">
                  <c:v>काभ्रे</c:v>
                </c:pt>
                <c:pt idx="8">
                  <c:v>काठमाण्डौं</c:v>
                </c:pt>
                <c:pt idx="9">
                  <c:v>सिन्धुली</c:v>
                </c:pt>
                <c:pt idx="10">
                  <c:v>ललितपुर</c:v>
                </c:pt>
                <c:pt idx="11">
                  <c:v>मकवानपुर</c:v>
                </c:pt>
                <c:pt idx="12">
                  <c:v>चितवन</c:v>
                </c:pt>
                <c:pt idx="14">
                  <c:v>बागमती प्रदेश </c:v>
                </c:pt>
              </c:strCache>
            </c:strRef>
          </c:cat>
          <c:val>
            <c:numRef>
              <c:f>Sheet1!$C$2:$C$16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32-4146-BF0E-5156FCC8FA74}"/>
            </c:ext>
          </c:extLst>
        </c:ser>
        <c:axId val="163154176"/>
        <c:axId val="163160064"/>
      </c:barChart>
      <c:catAx>
        <c:axId val="1631541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160064"/>
        <c:crosses val="autoZero"/>
        <c:auto val="1"/>
        <c:lblAlgn val="ctr"/>
        <c:lblOffset val="100"/>
      </c:catAx>
      <c:valAx>
        <c:axId val="1631600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154176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ne-NP" sz="1600" b="1" i="0" u="none" strike="noStrike" baseline="0" dirty="0">
                <a:solidFill>
                  <a:schemeClr val="dk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प्रति १ लाख जनसंख्यामा पत्ता लागेका नयाँ विरामी दर</a:t>
            </a:r>
            <a:endParaRPr lang="hi-IN" sz="16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c:rich>
      </c:t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NCDR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ontasy Himali" pitchFamily="82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रामेछाप</c:v>
                </c:pt>
                <c:pt idx="1">
                  <c:v>रसुवा</c:v>
                </c:pt>
                <c:pt idx="2">
                  <c:v>धादिङ</c:v>
                </c:pt>
                <c:pt idx="3">
                  <c:v>सिन्धुली</c:v>
                </c:pt>
                <c:pt idx="4">
                  <c:v>सिन्धुपाल्चोक</c:v>
                </c:pt>
                <c:pt idx="5">
                  <c:v>काठमाण्डौं</c:v>
                </c:pt>
                <c:pt idx="6">
                  <c:v>भक्तपुर</c:v>
                </c:pt>
                <c:pt idx="7">
                  <c:v>दोलखा</c:v>
                </c:pt>
                <c:pt idx="8">
                  <c:v>नुवाकोट</c:v>
                </c:pt>
                <c:pt idx="9">
                  <c:v>ललितपुर</c:v>
                </c:pt>
                <c:pt idx="10">
                  <c:v>मकवानपुर</c:v>
                </c:pt>
                <c:pt idx="11">
                  <c:v>चितवन</c:v>
                </c:pt>
                <c:pt idx="12">
                  <c:v>काभ्रे</c:v>
                </c:pt>
                <c:pt idx="14">
                  <c:v>बागमती प्रदेश 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 formatCode="_(* #,##0.00_);_(* \(#,##0.00\);_(* &quot;-&quot;??_);_(@_)">
                  <c:v>0.30971450516913518</c:v>
                </c:pt>
                <c:pt idx="3" formatCode="_(* #,##0.00_);_(* \(#,##0.00\);_(* &quot;-&quot;??_);_(@_)">
                  <c:v>0.33270894953803376</c:v>
                </c:pt>
                <c:pt idx="4" formatCode="_(* #,##0.00_);_(* \(#,##0.00\);_(* &quot;-&quot;??_);_(@_)">
                  <c:v>0.37974010587154161</c:v>
                </c:pt>
                <c:pt idx="5" formatCode="_(* #,##0.00_);_(* \(#,##0.00\);_(* &quot;-&quot;??_);_(@_)">
                  <c:v>0.4447341255859989</c:v>
                </c:pt>
                <c:pt idx="6" formatCode="_(* #,##0.00_);_(* \(#,##0.00\);_(* &quot;-&quot;??_);_(@_)">
                  <c:v>0.46344034943402346</c:v>
                </c:pt>
                <c:pt idx="7" formatCode="_(* #,##0.00_);_(* \(#,##0.00\);_(* &quot;-&quot;??_);_(@_)">
                  <c:v>0.5782051356180149</c:v>
                </c:pt>
                <c:pt idx="8" formatCode="_(* #,##0.00_);_(* \(#,##0.00\);_(* &quot;-&quot;??_);_(@_)">
                  <c:v>0.69455296834574831</c:v>
                </c:pt>
                <c:pt idx="9" formatCode="_(* #,##0.00_);_(* \(#,##0.00\);_(* &quot;-&quot;??_);_(@_)">
                  <c:v>1.2732180404083029</c:v>
                </c:pt>
                <c:pt idx="10" formatCode="_(* #,##0.00_);_(* \(#,##0.00\);_(* &quot;-&quot;??_);_(@_)">
                  <c:v>2.5993887104215991</c:v>
                </c:pt>
                <c:pt idx="11" formatCode="_(* #,##0.00_);_(* \(#,##0.00\);_(* &quot;-&quot;??_);_(@_)">
                  <c:v>6.6316020707177463</c:v>
                </c:pt>
                <c:pt idx="12">
                  <c:v>0</c:v>
                </c:pt>
                <c:pt idx="14" formatCode="_(* #,##0.00_);_(* \(#,##0.00\);_(* &quot;-&quot;??_);_(@_)">
                  <c:v>1.3612584851095544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0-4FD8-BBB4-F8DDC0E41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प्रिभिलेन्स दर2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रामेछाप</c:v>
                </c:pt>
                <c:pt idx="1">
                  <c:v>रसुवा</c:v>
                </c:pt>
                <c:pt idx="2">
                  <c:v>धादिङ</c:v>
                </c:pt>
                <c:pt idx="3">
                  <c:v>सिन्धुली</c:v>
                </c:pt>
                <c:pt idx="4">
                  <c:v>सिन्धुपाल्चोक</c:v>
                </c:pt>
                <c:pt idx="5">
                  <c:v>काठमाण्डौं</c:v>
                </c:pt>
                <c:pt idx="6">
                  <c:v>भक्तपुर</c:v>
                </c:pt>
                <c:pt idx="7">
                  <c:v>दोलखा</c:v>
                </c:pt>
                <c:pt idx="8">
                  <c:v>नुवाकोट</c:v>
                </c:pt>
                <c:pt idx="9">
                  <c:v>ललितपुर</c:v>
                </c:pt>
                <c:pt idx="10">
                  <c:v>मकवानपुर</c:v>
                </c:pt>
                <c:pt idx="11">
                  <c:v>चितवन</c:v>
                </c:pt>
                <c:pt idx="12">
                  <c:v>काभ्रे</c:v>
                </c:pt>
                <c:pt idx="14">
                  <c:v>बागमती प्रदेश </c:v>
                </c:pt>
              </c:strCache>
            </c:strRef>
          </c:cat>
          <c:val>
            <c:numRef>
              <c:f>Sheet1!$C$2:$C$16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0-4FD8-BBB4-F8DDC0E41470}"/>
            </c:ext>
          </c:extLst>
        </c:ser>
        <c:axId val="163205888"/>
        <c:axId val="163207424"/>
      </c:barChart>
      <c:catAx>
        <c:axId val="1632058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defRPr>
            </a:pPr>
            <a:endParaRPr lang="en-US"/>
          </a:p>
        </c:txPr>
        <c:crossAx val="163207424"/>
        <c:crosses val="autoZero"/>
        <c:auto val="1"/>
        <c:lblAlgn val="ctr"/>
        <c:lblOffset val="100"/>
      </c:catAx>
      <c:valAx>
        <c:axId val="1632074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Fontasy Himali" pitchFamily="82" charset="0"/>
              </a:defRPr>
            </a:pPr>
            <a:endParaRPr lang="en-US"/>
          </a:p>
        </c:txPr>
        <c:crossAx val="16320588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9DAAD-3B92-4842-9CD6-CA511FF455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A6151-BC46-412D-9900-39E1CBFEAB04}">
      <dgm:prSet/>
      <dgm:spPr/>
      <dgm:t>
        <a:bodyPr/>
        <a:lstStyle/>
        <a:p>
          <a:r>
            <a:rPr lang="en-US" b="1" dirty="0">
              <a:solidFill>
                <a:srgbClr val="EBEBEB"/>
              </a:solidFill>
              <a:latin typeface="Preeti" pitchFamily="2" charset="0"/>
            </a:rPr>
            <a:t>/fli6«o s'i7/f]u /0fgLlt, @)&amp;* </a:t>
          </a:r>
          <a:endParaRPr lang="en-US" dirty="0"/>
        </a:p>
      </dgm:t>
    </dgm:pt>
    <dgm:pt modelId="{9122B08E-D862-4EF7-9B94-DE1F3C27C404}" type="parTrans" cxnId="{2BFBF0B4-4C36-4FD4-B6B0-DF9FB216694D}">
      <dgm:prSet/>
      <dgm:spPr/>
      <dgm:t>
        <a:bodyPr/>
        <a:lstStyle/>
        <a:p>
          <a:endParaRPr lang="en-US"/>
        </a:p>
      </dgm:t>
    </dgm:pt>
    <dgm:pt modelId="{17383940-F133-49CA-B4E9-F11F25C5BDEC}" type="sibTrans" cxnId="{2BFBF0B4-4C36-4FD4-B6B0-DF9FB216694D}">
      <dgm:prSet/>
      <dgm:spPr/>
      <dgm:t>
        <a:bodyPr/>
        <a:lstStyle/>
        <a:p>
          <a:endParaRPr lang="en-US"/>
        </a:p>
      </dgm:t>
    </dgm:pt>
    <dgm:pt modelId="{D419BD0C-CF4E-47FF-89E2-36B0E83125B0}">
      <dgm:prSet/>
      <dgm:spPr/>
      <dgm:t>
        <a:bodyPr/>
        <a:lstStyle/>
        <a:p>
          <a:endParaRPr lang="en-US" dirty="0"/>
        </a:p>
      </dgm:t>
    </dgm:pt>
    <dgm:pt modelId="{CE8A20E9-7960-4133-973D-7C742BACE330}" type="parTrans" cxnId="{EE92DA0E-0124-4EEE-BD17-3648010A0FCA}">
      <dgm:prSet/>
      <dgm:spPr/>
      <dgm:t>
        <a:bodyPr/>
        <a:lstStyle/>
        <a:p>
          <a:endParaRPr lang="en-US"/>
        </a:p>
      </dgm:t>
    </dgm:pt>
    <dgm:pt modelId="{41DDC2CD-F4BD-4CE5-AEBE-E8EDBA9DC95B}" type="sibTrans" cxnId="{EE92DA0E-0124-4EEE-BD17-3648010A0FCA}">
      <dgm:prSet/>
      <dgm:spPr/>
      <dgm:t>
        <a:bodyPr/>
        <a:lstStyle/>
        <a:p>
          <a:endParaRPr lang="en-US"/>
        </a:p>
      </dgm:t>
    </dgm:pt>
    <dgm:pt modelId="{3BFCB14C-E043-4085-85A5-12C1433A7E30}" type="pres">
      <dgm:prSet presAssocID="{7489DAAD-3B92-4842-9CD6-CA511FF455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8D1620-AE4B-47E1-9DE0-E2EECD4FE9E8}" type="pres">
      <dgm:prSet presAssocID="{72EA6151-BC46-412D-9900-39E1CBFEAB04}" presName="thickLine" presStyleLbl="alignNode1" presStyleIdx="0" presStyleCnt="2"/>
      <dgm:spPr/>
    </dgm:pt>
    <dgm:pt modelId="{8F8F93C4-5538-4867-8812-34AA70288AE7}" type="pres">
      <dgm:prSet presAssocID="{72EA6151-BC46-412D-9900-39E1CBFEAB04}" presName="horz1" presStyleCnt="0"/>
      <dgm:spPr/>
    </dgm:pt>
    <dgm:pt modelId="{D66AE5A4-BD47-49BD-B2DC-FB03E029C89A}" type="pres">
      <dgm:prSet presAssocID="{72EA6151-BC46-412D-9900-39E1CBFEAB04}" presName="tx1" presStyleLbl="revTx" presStyleIdx="0" presStyleCnt="2"/>
      <dgm:spPr/>
      <dgm:t>
        <a:bodyPr/>
        <a:lstStyle/>
        <a:p>
          <a:endParaRPr lang="en-US"/>
        </a:p>
      </dgm:t>
    </dgm:pt>
    <dgm:pt modelId="{B43E4773-1829-4208-B3E2-5AD816BB385F}" type="pres">
      <dgm:prSet presAssocID="{72EA6151-BC46-412D-9900-39E1CBFEAB04}" presName="vert1" presStyleCnt="0"/>
      <dgm:spPr/>
    </dgm:pt>
    <dgm:pt modelId="{ADBF42EF-C195-4977-BAEA-B0D50D1D43D5}" type="pres">
      <dgm:prSet presAssocID="{D419BD0C-CF4E-47FF-89E2-36B0E83125B0}" presName="thickLine" presStyleLbl="alignNode1" presStyleIdx="1" presStyleCnt="2"/>
      <dgm:spPr/>
    </dgm:pt>
    <dgm:pt modelId="{3B7A32E5-07CC-4DF1-9682-CDFF2F19A986}" type="pres">
      <dgm:prSet presAssocID="{D419BD0C-CF4E-47FF-89E2-36B0E83125B0}" presName="horz1" presStyleCnt="0"/>
      <dgm:spPr/>
    </dgm:pt>
    <dgm:pt modelId="{5EE634F4-87FC-4948-A784-4B61DC21F6F2}" type="pres">
      <dgm:prSet presAssocID="{D419BD0C-CF4E-47FF-89E2-36B0E83125B0}" presName="tx1" presStyleLbl="revTx" presStyleIdx="1" presStyleCnt="2"/>
      <dgm:spPr/>
      <dgm:t>
        <a:bodyPr/>
        <a:lstStyle/>
        <a:p>
          <a:endParaRPr lang="en-US"/>
        </a:p>
      </dgm:t>
    </dgm:pt>
    <dgm:pt modelId="{623353BA-E790-4D62-BAB1-B2B0AB028604}" type="pres">
      <dgm:prSet presAssocID="{D419BD0C-CF4E-47FF-89E2-36B0E83125B0}" presName="vert1" presStyleCnt="0"/>
      <dgm:spPr/>
    </dgm:pt>
  </dgm:ptLst>
  <dgm:cxnLst>
    <dgm:cxn modelId="{082D82C0-B635-41C6-9026-F11858511882}" type="presOf" srcId="{D419BD0C-CF4E-47FF-89E2-36B0E83125B0}" destId="{5EE634F4-87FC-4948-A784-4B61DC21F6F2}" srcOrd="0" destOrd="0" presId="urn:microsoft.com/office/officeart/2008/layout/LinedList"/>
    <dgm:cxn modelId="{EE92DA0E-0124-4EEE-BD17-3648010A0FCA}" srcId="{7489DAAD-3B92-4842-9CD6-CA511FF455D8}" destId="{D419BD0C-CF4E-47FF-89E2-36B0E83125B0}" srcOrd="1" destOrd="0" parTransId="{CE8A20E9-7960-4133-973D-7C742BACE330}" sibTransId="{41DDC2CD-F4BD-4CE5-AEBE-E8EDBA9DC95B}"/>
    <dgm:cxn modelId="{E716E1F6-7508-4BF7-A28F-07AA8633221C}" type="presOf" srcId="{72EA6151-BC46-412D-9900-39E1CBFEAB04}" destId="{D66AE5A4-BD47-49BD-B2DC-FB03E029C89A}" srcOrd="0" destOrd="0" presId="urn:microsoft.com/office/officeart/2008/layout/LinedList"/>
    <dgm:cxn modelId="{2BFBF0B4-4C36-4FD4-B6B0-DF9FB216694D}" srcId="{7489DAAD-3B92-4842-9CD6-CA511FF455D8}" destId="{72EA6151-BC46-412D-9900-39E1CBFEAB04}" srcOrd="0" destOrd="0" parTransId="{9122B08E-D862-4EF7-9B94-DE1F3C27C404}" sibTransId="{17383940-F133-49CA-B4E9-F11F25C5BDEC}"/>
    <dgm:cxn modelId="{3134AE63-9300-49AB-9CD5-AD38E77718B0}" type="presOf" srcId="{7489DAAD-3B92-4842-9CD6-CA511FF455D8}" destId="{3BFCB14C-E043-4085-85A5-12C1433A7E30}" srcOrd="0" destOrd="0" presId="urn:microsoft.com/office/officeart/2008/layout/LinedList"/>
    <dgm:cxn modelId="{49697F51-CF0A-432A-A1D4-6F710FB0E255}" type="presParOf" srcId="{3BFCB14C-E043-4085-85A5-12C1433A7E30}" destId="{8D8D1620-AE4B-47E1-9DE0-E2EECD4FE9E8}" srcOrd="0" destOrd="0" presId="urn:microsoft.com/office/officeart/2008/layout/LinedList"/>
    <dgm:cxn modelId="{77A398D2-5325-4EF5-90B7-B5D0F7649773}" type="presParOf" srcId="{3BFCB14C-E043-4085-85A5-12C1433A7E30}" destId="{8F8F93C4-5538-4867-8812-34AA70288AE7}" srcOrd="1" destOrd="0" presId="urn:microsoft.com/office/officeart/2008/layout/LinedList"/>
    <dgm:cxn modelId="{575AAD18-BBEC-4C3F-AA0C-A64A7153ED0C}" type="presParOf" srcId="{8F8F93C4-5538-4867-8812-34AA70288AE7}" destId="{D66AE5A4-BD47-49BD-B2DC-FB03E029C89A}" srcOrd="0" destOrd="0" presId="urn:microsoft.com/office/officeart/2008/layout/LinedList"/>
    <dgm:cxn modelId="{88FEF3DE-53B1-416C-A051-3DC7664883DB}" type="presParOf" srcId="{8F8F93C4-5538-4867-8812-34AA70288AE7}" destId="{B43E4773-1829-4208-B3E2-5AD816BB385F}" srcOrd="1" destOrd="0" presId="urn:microsoft.com/office/officeart/2008/layout/LinedList"/>
    <dgm:cxn modelId="{B2B6E477-2F79-49F9-83CC-821C22B91B0A}" type="presParOf" srcId="{3BFCB14C-E043-4085-85A5-12C1433A7E30}" destId="{ADBF42EF-C195-4977-BAEA-B0D50D1D43D5}" srcOrd="2" destOrd="0" presId="urn:microsoft.com/office/officeart/2008/layout/LinedList"/>
    <dgm:cxn modelId="{F679EFE3-71E0-45CB-8871-60433F717760}" type="presParOf" srcId="{3BFCB14C-E043-4085-85A5-12C1433A7E30}" destId="{3B7A32E5-07CC-4DF1-9682-CDFF2F19A986}" srcOrd="3" destOrd="0" presId="urn:microsoft.com/office/officeart/2008/layout/LinedList"/>
    <dgm:cxn modelId="{2CD06D9E-075B-4E88-83DC-65319D1E1FFD}" type="presParOf" srcId="{3B7A32E5-07CC-4DF1-9682-CDFF2F19A986}" destId="{5EE634F4-87FC-4948-A784-4B61DC21F6F2}" srcOrd="0" destOrd="0" presId="urn:microsoft.com/office/officeart/2008/layout/LinedList"/>
    <dgm:cxn modelId="{1BB8D6DA-BD21-4A85-BA51-FA6897794F36}" type="presParOf" srcId="{3B7A32E5-07CC-4DF1-9682-CDFF2F19A986}" destId="{623353BA-E790-4D62-BAB1-B2B0AB028604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67EAE-50D5-428B-ABAD-7E1CD0C36B8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B512C6-5D9C-4680-8DD7-7CC2299FDD5A}">
      <dgm:prSet/>
      <dgm:spPr/>
      <dgm:t>
        <a:bodyPr/>
        <a:lstStyle/>
        <a:p>
          <a:r>
            <a:rPr lang="en-US" b="0" i="0">
              <a:latin typeface="Preeti" pitchFamily="2" charset="0"/>
            </a:rPr>
            <a:t>!= PsLs[t k4ltaf6 ;a} txdf s'i7/f]u lgjf/0fsf nflu kof{Kt ;|f]t–;fwg ;lxtsf] /fhgLlts k|lta4tf ;a} txdf ug]{ .</a:t>
          </a:r>
          <a:endParaRPr lang="en-US">
            <a:latin typeface="Preeti" pitchFamily="2" charset="0"/>
          </a:endParaRPr>
        </a:p>
      </dgm:t>
    </dgm:pt>
    <dgm:pt modelId="{0AA98380-E561-4CF8-A3EA-2BA76206A405}" type="parTrans" cxnId="{7FEC76A5-34EC-415F-86EB-8A43C51A30B9}">
      <dgm:prSet/>
      <dgm:spPr/>
      <dgm:t>
        <a:bodyPr/>
        <a:lstStyle/>
        <a:p>
          <a:endParaRPr lang="en-US"/>
        </a:p>
      </dgm:t>
    </dgm:pt>
    <dgm:pt modelId="{B07D1580-89E9-4457-A023-CB3F8994ECF3}" type="sibTrans" cxnId="{7FEC76A5-34EC-415F-86EB-8A43C51A30B9}">
      <dgm:prSet/>
      <dgm:spPr/>
      <dgm:t>
        <a:bodyPr/>
        <a:lstStyle/>
        <a:p>
          <a:endParaRPr lang="en-US"/>
        </a:p>
      </dgm:t>
    </dgm:pt>
    <dgm:pt modelId="{F4DBC0C8-BA6E-4B3D-9341-388CBF71875B}">
      <dgm:prSet/>
      <dgm:spPr/>
      <dgm:t>
        <a:bodyPr/>
        <a:lstStyle/>
        <a:p>
          <a:r>
            <a:rPr lang="en-US" b="0" i="0">
              <a:latin typeface="Preeti" pitchFamily="2" charset="0"/>
            </a:rPr>
            <a:t>@= ;a} ;/f]sf/jfnfx¿nfO{ ;xefuL u/fpFb} z"Go s'i7/f]u dfu{lrqsf sfof{Gjgsf nflu /fli6«o ;fem]bf/L ug]{ .</a:t>
          </a:r>
          <a:endParaRPr lang="en-US">
            <a:latin typeface="Preeti" pitchFamily="2" charset="0"/>
          </a:endParaRPr>
        </a:p>
      </dgm:t>
    </dgm:pt>
    <dgm:pt modelId="{C95B7BF9-7B8F-49FA-A0D7-DABD21C3DC60}" type="parTrans" cxnId="{C2C5F4C7-D7CC-4A92-ADDC-88751DB17EAB}">
      <dgm:prSet/>
      <dgm:spPr/>
      <dgm:t>
        <a:bodyPr/>
        <a:lstStyle/>
        <a:p>
          <a:endParaRPr lang="en-US"/>
        </a:p>
      </dgm:t>
    </dgm:pt>
    <dgm:pt modelId="{CF045D5F-8255-479A-A94F-C082567CA913}" type="sibTrans" cxnId="{C2C5F4C7-D7CC-4A92-ADDC-88751DB17EAB}">
      <dgm:prSet/>
      <dgm:spPr/>
      <dgm:t>
        <a:bodyPr/>
        <a:lstStyle/>
        <a:p>
          <a:endParaRPr lang="en-US"/>
        </a:p>
      </dgm:t>
    </dgm:pt>
    <dgm:pt modelId="{F245E842-E490-4238-893D-3B770EAEEB30}">
      <dgm:prSet/>
      <dgm:spPr/>
      <dgm:t>
        <a:bodyPr/>
        <a:lstStyle/>
        <a:p>
          <a:r>
            <a:rPr lang="en-US" b="0" i="0" dirty="0">
              <a:latin typeface="Preeti" pitchFamily="2" charset="0"/>
            </a:rPr>
            <a:t>#= u'0f:t/Lo ;]</a:t>
          </a:r>
          <a:r>
            <a:rPr lang="en-US" b="0" i="0" dirty="0" err="1">
              <a:latin typeface="Preeti" pitchFamily="2" charset="0"/>
            </a:rPr>
            <a:t>jfsf</a:t>
          </a:r>
          <a:r>
            <a:rPr lang="en-US" b="0" i="0" dirty="0">
              <a:latin typeface="Preeti" pitchFamily="2" charset="0"/>
            </a:rPr>
            <a:t> </a:t>
          </a:r>
          <a:r>
            <a:rPr lang="en-US" b="0" i="0" dirty="0" err="1">
              <a:latin typeface="Preeti" pitchFamily="2" charset="0"/>
            </a:rPr>
            <a:t>nflu</a:t>
          </a:r>
          <a:r>
            <a:rPr lang="en-US" b="0" i="0" dirty="0">
              <a:latin typeface="Preeti" pitchFamily="2" charset="0"/>
            </a:rPr>
            <a:t> :</a:t>
          </a:r>
          <a:r>
            <a:rPr lang="en-US" b="0" i="0" dirty="0" err="1">
              <a:latin typeface="Preeti" pitchFamily="2" charset="0"/>
            </a:rPr>
            <a:t>jf:Yo</a:t>
          </a:r>
          <a:r>
            <a:rPr lang="en-US" b="0" i="0" dirty="0">
              <a:latin typeface="Preeti" pitchFamily="2" charset="0"/>
            </a:rPr>
            <a:t> ;]</a:t>
          </a:r>
          <a:r>
            <a:rPr lang="en-US" b="0" i="0" dirty="0" err="1">
              <a:latin typeface="Preeti" pitchFamily="2" charset="0"/>
            </a:rPr>
            <a:t>jf</a:t>
          </a:r>
          <a:r>
            <a:rPr lang="en-US" b="0" i="0" dirty="0">
              <a:latin typeface="Preeti" pitchFamily="2" charset="0"/>
            </a:rPr>
            <a:t> k|0ffnLdf </a:t>
          </a:r>
          <a:r>
            <a:rPr lang="en-US" b="0" i="0" dirty="0" err="1">
              <a:latin typeface="Preeti" pitchFamily="2" charset="0"/>
            </a:rPr>
            <a:t>Ifdtf</a:t>
          </a:r>
          <a:r>
            <a:rPr lang="en-US" b="0" i="0" dirty="0">
              <a:latin typeface="Preeti" pitchFamily="2" charset="0"/>
            </a:rPr>
            <a:t> </a:t>
          </a:r>
          <a:r>
            <a:rPr lang="en-US" b="0" i="0" dirty="0" err="1">
              <a:latin typeface="Preeti" pitchFamily="2" charset="0"/>
            </a:rPr>
            <a:t>clej</a:t>
          </a:r>
          <a:r>
            <a:rPr lang="en-US" b="0" i="0" dirty="0">
              <a:latin typeface="Preeti" pitchFamily="2" charset="0"/>
            </a:rPr>
            <a:t>[l4 ug]{ .</a:t>
          </a:r>
          <a:endParaRPr lang="en-US" dirty="0">
            <a:latin typeface="Preeti" pitchFamily="2" charset="0"/>
          </a:endParaRPr>
        </a:p>
      </dgm:t>
    </dgm:pt>
    <dgm:pt modelId="{07927949-2E35-4DCE-80D6-D8CE7FEB3097}" type="parTrans" cxnId="{5548B1F6-F03E-450B-8164-8A2EDB2A0A69}">
      <dgm:prSet/>
      <dgm:spPr/>
      <dgm:t>
        <a:bodyPr/>
        <a:lstStyle/>
        <a:p>
          <a:endParaRPr lang="en-US"/>
        </a:p>
      </dgm:t>
    </dgm:pt>
    <dgm:pt modelId="{73F928BF-313A-4BF2-90F7-620B44DA3E47}" type="sibTrans" cxnId="{5548B1F6-F03E-450B-8164-8A2EDB2A0A69}">
      <dgm:prSet/>
      <dgm:spPr/>
      <dgm:t>
        <a:bodyPr/>
        <a:lstStyle/>
        <a:p>
          <a:endParaRPr lang="en-US"/>
        </a:p>
      </dgm:t>
    </dgm:pt>
    <dgm:pt modelId="{F6A44F02-7B49-452C-AB6D-5B7BE4D20F34}">
      <dgm:prSet/>
      <dgm:spPr/>
      <dgm:t>
        <a:bodyPr/>
        <a:lstStyle/>
        <a:p>
          <a:r>
            <a:rPr lang="en-US" b="0" i="0" dirty="0">
              <a:latin typeface="Preeti" pitchFamily="2" charset="0"/>
            </a:rPr>
            <a:t>$= </a:t>
          </a:r>
          <a:r>
            <a:rPr lang="en-US" b="0" i="0" dirty="0" err="1">
              <a:latin typeface="Preeti" pitchFamily="2" charset="0"/>
            </a:rPr>
            <a:t>sfo</a:t>
          </a:r>
          <a:r>
            <a:rPr lang="en-US" b="0" i="0" dirty="0">
              <a:latin typeface="Preeti" pitchFamily="2" charset="0"/>
            </a:rPr>
            <a:t>{</a:t>
          </a:r>
          <a:r>
            <a:rPr lang="en-US" b="0" i="0" dirty="0" err="1">
              <a:latin typeface="Preeti" pitchFamily="2" charset="0"/>
            </a:rPr>
            <a:t>qmd</a:t>
          </a:r>
          <a:r>
            <a:rPr lang="en-US" b="0" i="0" dirty="0">
              <a:latin typeface="Preeti" pitchFamily="2" charset="0"/>
            </a:rPr>
            <a:t> </a:t>
          </a:r>
          <a:r>
            <a:rPr lang="en-US" b="0" i="0" dirty="0" err="1">
              <a:latin typeface="Preeti" pitchFamily="2" charset="0"/>
            </a:rPr>
            <a:t>Joj:yfkg</a:t>
          </a:r>
          <a:r>
            <a:rPr lang="en-US" b="0" i="0" dirty="0">
              <a:latin typeface="Preeti" pitchFamily="2" charset="0"/>
            </a:rPr>
            <a:t>, </a:t>
          </a:r>
          <a:r>
            <a:rPr lang="en-US" b="0" i="0" dirty="0" err="1">
              <a:latin typeface="Preeti" pitchFamily="2" charset="0"/>
            </a:rPr>
            <a:t>lgu</a:t>
          </a:r>
          <a:r>
            <a:rPr lang="en-US" b="0" i="0" dirty="0">
              <a:latin typeface="Preeti" pitchFamily="2" charset="0"/>
            </a:rPr>
            <a:t>/</a:t>
          </a:r>
          <a:r>
            <a:rPr lang="en-US" b="0" i="0" dirty="0" err="1">
              <a:latin typeface="Preeti" pitchFamily="2" charset="0"/>
            </a:rPr>
            <a:t>fgL</a:t>
          </a:r>
          <a:r>
            <a:rPr lang="en-US" b="0" i="0" dirty="0">
              <a:latin typeface="Preeti" pitchFamily="2" charset="0"/>
            </a:rPr>
            <a:t> / </a:t>
          </a:r>
          <a:r>
            <a:rPr lang="en-US" b="0" i="0" dirty="0" err="1">
              <a:latin typeface="Preeti" pitchFamily="2" charset="0"/>
            </a:rPr>
            <a:t>cg'udg</a:t>
          </a:r>
          <a:r>
            <a:rPr lang="en-US" b="0" i="0" dirty="0">
              <a:latin typeface="Preeti" pitchFamily="2" charset="0"/>
            </a:rPr>
            <a:t> </a:t>
          </a:r>
          <a:r>
            <a:rPr lang="en-US" b="0" i="0" dirty="0" err="1">
              <a:latin typeface="Preeti" pitchFamily="2" charset="0"/>
            </a:rPr>
            <a:t>tyf</a:t>
          </a:r>
          <a:r>
            <a:rPr lang="en-US" b="0" i="0" dirty="0">
              <a:latin typeface="Preeti" pitchFamily="2" charset="0"/>
            </a:rPr>
            <a:t> </a:t>
          </a:r>
          <a:r>
            <a:rPr lang="en-US" b="0" i="0" dirty="0" err="1">
              <a:latin typeface="Preeti" pitchFamily="2" charset="0"/>
            </a:rPr>
            <a:t>d"NofÍg</a:t>
          </a:r>
          <a:r>
            <a:rPr lang="en-US" b="0" i="0" dirty="0">
              <a:latin typeface="Preeti" pitchFamily="2" charset="0"/>
            </a:rPr>
            <a:t> k|0ffnLdf ;'</a:t>
          </a:r>
          <a:r>
            <a:rPr lang="en-US" b="0" i="0" dirty="0" err="1">
              <a:latin typeface="Preeti" pitchFamily="2" charset="0"/>
            </a:rPr>
            <a:t>wf</a:t>
          </a:r>
          <a:r>
            <a:rPr lang="en-US" b="0" i="0" dirty="0">
              <a:latin typeface="Preeti" pitchFamily="2" charset="0"/>
            </a:rPr>
            <a:t>/ ug]{ .</a:t>
          </a:r>
          <a:endParaRPr lang="en-US" dirty="0">
            <a:latin typeface="Preeti" pitchFamily="2" charset="0"/>
          </a:endParaRPr>
        </a:p>
      </dgm:t>
    </dgm:pt>
    <dgm:pt modelId="{5BF70613-05BC-4660-9028-365072AEA1C8}" type="parTrans" cxnId="{C35F9B77-2326-4418-8B55-CC0E24796432}">
      <dgm:prSet/>
      <dgm:spPr/>
      <dgm:t>
        <a:bodyPr/>
        <a:lstStyle/>
        <a:p>
          <a:endParaRPr lang="en-US"/>
        </a:p>
      </dgm:t>
    </dgm:pt>
    <dgm:pt modelId="{B3AEB2E6-AEAF-49A4-BB3C-053A0F662802}" type="sibTrans" cxnId="{C35F9B77-2326-4418-8B55-CC0E24796432}">
      <dgm:prSet/>
      <dgm:spPr/>
      <dgm:t>
        <a:bodyPr/>
        <a:lstStyle/>
        <a:p>
          <a:endParaRPr lang="en-US"/>
        </a:p>
      </dgm:t>
    </dgm:pt>
    <dgm:pt modelId="{04A75C04-3E87-446A-AC0A-AA9080C235C3}">
      <dgm:prSet/>
      <dgm:spPr/>
      <dgm:t>
        <a:bodyPr/>
        <a:lstStyle/>
        <a:p>
          <a:r>
            <a:rPr lang="en-US" b="0" i="0">
              <a:latin typeface="Preeti" pitchFamily="2" charset="0"/>
            </a:rPr>
            <a:t>%= sfo{k/s cg';GwfgnfO{ k|j4{g ug]{ .</a:t>
          </a:r>
          <a:endParaRPr lang="en-US">
            <a:latin typeface="Preeti" pitchFamily="2" charset="0"/>
          </a:endParaRPr>
        </a:p>
      </dgm:t>
    </dgm:pt>
    <dgm:pt modelId="{13E62ABA-43CD-466A-9181-8B90FFF3EF6E}" type="parTrans" cxnId="{0A17B983-70B3-4056-89C2-B8E907B45CE0}">
      <dgm:prSet/>
      <dgm:spPr/>
      <dgm:t>
        <a:bodyPr/>
        <a:lstStyle/>
        <a:p>
          <a:endParaRPr lang="en-US"/>
        </a:p>
      </dgm:t>
    </dgm:pt>
    <dgm:pt modelId="{C5EEE16F-FA71-4511-8E02-2243FCC68142}" type="sibTrans" cxnId="{0A17B983-70B3-4056-89C2-B8E907B45CE0}">
      <dgm:prSet/>
      <dgm:spPr/>
      <dgm:t>
        <a:bodyPr/>
        <a:lstStyle/>
        <a:p>
          <a:endParaRPr lang="en-US"/>
        </a:p>
      </dgm:t>
    </dgm:pt>
    <dgm:pt modelId="{E6C12466-7EC4-4866-9399-EEB70C874B9A}" type="pres">
      <dgm:prSet presAssocID="{DA567EAE-50D5-428B-ABAD-7E1CD0C36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4A323-9F16-4720-985A-4772AAC7D126}" type="pres">
      <dgm:prSet presAssocID="{26B512C6-5D9C-4680-8DD7-7CC2299FDD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7C5A-C4B8-4502-BB33-DA68B241F844}" type="pres">
      <dgm:prSet presAssocID="{B07D1580-89E9-4457-A023-CB3F8994ECF3}" presName="spacer" presStyleCnt="0"/>
      <dgm:spPr/>
    </dgm:pt>
    <dgm:pt modelId="{9276E16D-4D92-4510-BB6E-C1F647E21872}" type="pres">
      <dgm:prSet presAssocID="{F4DBC0C8-BA6E-4B3D-9341-388CBF7187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9D0CA-0979-43D3-B589-18A9E419417F}" type="pres">
      <dgm:prSet presAssocID="{CF045D5F-8255-479A-A94F-C082567CA913}" presName="spacer" presStyleCnt="0"/>
      <dgm:spPr/>
    </dgm:pt>
    <dgm:pt modelId="{96DF852B-DED5-4491-8741-63489D724F72}" type="pres">
      <dgm:prSet presAssocID="{F245E842-E490-4238-893D-3B770EAEEB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155E7-94AA-4B1D-B020-D16CE5A9C62B}" type="pres">
      <dgm:prSet presAssocID="{73F928BF-313A-4BF2-90F7-620B44DA3E47}" presName="spacer" presStyleCnt="0"/>
      <dgm:spPr/>
    </dgm:pt>
    <dgm:pt modelId="{D37CABA3-03EB-400F-8D51-8AFA52ABF689}" type="pres">
      <dgm:prSet presAssocID="{F6A44F02-7B49-452C-AB6D-5B7BE4D20F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93798-F080-4F00-8416-6AE591D963EF}" type="pres">
      <dgm:prSet presAssocID="{B3AEB2E6-AEAF-49A4-BB3C-053A0F662802}" presName="spacer" presStyleCnt="0"/>
      <dgm:spPr/>
    </dgm:pt>
    <dgm:pt modelId="{BB191F4F-8617-4D82-852C-67D7D01A64A9}" type="pres">
      <dgm:prSet presAssocID="{04A75C04-3E87-446A-AC0A-AA9080C235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26D87-53E3-4705-AFFD-A2AF60430372}" type="presOf" srcId="{F6A44F02-7B49-452C-AB6D-5B7BE4D20F34}" destId="{D37CABA3-03EB-400F-8D51-8AFA52ABF689}" srcOrd="0" destOrd="0" presId="urn:microsoft.com/office/officeart/2005/8/layout/vList2"/>
    <dgm:cxn modelId="{9C37BE24-C1C4-4564-B998-632817710CB6}" type="presOf" srcId="{26B512C6-5D9C-4680-8DD7-7CC2299FDD5A}" destId="{78F4A323-9F16-4720-985A-4772AAC7D126}" srcOrd="0" destOrd="0" presId="urn:microsoft.com/office/officeart/2005/8/layout/vList2"/>
    <dgm:cxn modelId="{7FEC76A5-34EC-415F-86EB-8A43C51A30B9}" srcId="{DA567EAE-50D5-428B-ABAD-7E1CD0C36B8E}" destId="{26B512C6-5D9C-4680-8DD7-7CC2299FDD5A}" srcOrd="0" destOrd="0" parTransId="{0AA98380-E561-4CF8-A3EA-2BA76206A405}" sibTransId="{B07D1580-89E9-4457-A023-CB3F8994ECF3}"/>
    <dgm:cxn modelId="{DE8D67A3-FB4E-4A6D-9D96-CEB034C7FAB4}" type="presOf" srcId="{DA567EAE-50D5-428B-ABAD-7E1CD0C36B8E}" destId="{E6C12466-7EC4-4866-9399-EEB70C874B9A}" srcOrd="0" destOrd="0" presId="urn:microsoft.com/office/officeart/2005/8/layout/vList2"/>
    <dgm:cxn modelId="{C2C5F4C7-D7CC-4A92-ADDC-88751DB17EAB}" srcId="{DA567EAE-50D5-428B-ABAD-7E1CD0C36B8E}" destId="{F4DBC0C8-BA6E-4B3D-9341-388CBF71875B}" srcOrd="1" destOrd="0" parTransId="{C95B7BF9-7B8F-49FA-A0D7-DABD21C3DC60}" sibTransId="{CF045D5F-8255-479A-A94F-C082567CA913}"/>
    <dgm:cxn modelId="{C2C102E1-AB27-4983-B12E-A96AE97E31AC}" type="presOf" srcId="{F245E842-E490-4238-893D-3B770EAEEB30}" destId="{96DF852B-DED5-4491-8741-63489D724F72}" srcOrd="0" destOrd="0" presId="urn:microsoft.com/office/officeart/2005/8/layout/vList2"/>
    <dgm:cxn modelId="{C35F9B77-2326-4418-8B55-CC0E24796432}" srcId="{DA567EAE-50D5-428B-ABAD-7E1CD0C36B8E}" destId="{F6A44F02-7B49-452C-AB6D-5B7BE4D20F34}" srcOrd="3" destOrd="0" parTransId="{5BF70613-05BC-4660-9028-365072AEA1C8}" sibTransId="{B3AEB2E6-AEAF-49A4-BB3C-053A0F662802}"/>
    <dgm:cxn modelId="{6064CE9D-C27A-40C7-AB97-79DA66D5FB54}" type="presOf" srcId="{F4DBC0C8-BA6E-4B3D-9341-388CBF71875B}" destId="{9276E16D-4D92-4510-BB6E-C1F647E21872}" srcOrd="0" destOrd="0" presId="urn:microsoft.com/office/officeart/2005/8/layout/vList2"/>
    <dgm:cxn modelId="{0A17B983-70B3-4056-89C2-B8E907B45CE0}" srcId="{DA567EAE-50D5-428B-ABAD-7E1CD0C36B8E}" destId="{04A75C04-3E87-446A-AC0A-AA9080C235C3}" srcOrd="4" destOrd="0" parTransId="{13E62ABA-43CD-466A-9181-8B90FFF3EF6E}" sibTransId="{C5EEE16F-FA71-4511-8E02-2243FCC68142}"/>
    <dgm:cxn modelId="{A02AF30F-4234-4FD9-A370-D9733CD2A639}" type="presOf" srcId="{04A75C04-3E87-446A-AC0A-AA9080C235C3}" destId="{BB191F4F-8617-4D82-852C-67D7D01A64A9}" srcOrd="0" destOrd="0" presId="urn:microsoft.com/office/officeart/2005/8/layout/vList2"/>
    <dgm:cxn modelId="{5548B1F6-F03E-450B-8164-8A2EDB2A0A69}" srcId="{DA567EAE-50D5-428B-ABAD-7E1CD0C36B8E}" destId="{F245E842-E490-4238-893D-3B770EAEEB30}" srcOrd="2" destOrd="0" parTransId="{07927949-2E35-4DCE-80D6-D8CE7FEB3097}" sibTransId="{73F928BF-313A-4BF2-90F7-620B44DA3E47}"/>
    <dgm:cxn modelId="{2A4EAC9C-0429-435A-866D-175A6D12EBAF}" type="presParOf" srcId="{E6C12466-7EC4-4866-9399-EEB70C874B9A}" destId="{78F4A323-9F16-4720-985A-4772AAC7D126}" srcOrd="0" destOrd="0" presId="urn:microsoft.com/office/officeart/2005/8/layout/vList2"/>
    <dgm:cxn modelId="{3067585F-751C-44BA-899D-39D99507FD80}" type="presParOf" srcId="{E6C12466-7EC4-4866-9399-EEB70C874B9A}" destId="{D9AE7C5A-C4B8-4502-BB33-DA68B241F844}" srcOrd="1" destOrd="0" presId="urn:microsoft.com/office/officeart/2005/8/layout/vList2"/>
    <dgm:cxn modelId="{C7766A22-6418-4AA9-A080-B4B06713B8CD}" type="presParOf" srcId="{E6C12466-7EC4-4866-9399-EEB70C874B9A}" destId="{9276E16D-4D92-4510-BB6E-C1F647E21872}" srcOrd="2" destOrd="0" presId="urn:microsoft.com/office/officeart/2005/8/layout/vList2"/>
    <dgm:cxn modelId="{A16CAACA-F8B9-41DA-A5DD-E84F95D210A0}" type="presParOf" srcId="{E6C12466-7EC4-4866-9399-EEB70C874B9A}" destId="{8519D0CA-0979-43D3-B589-18A9E419417F}" srcOrd="3" destOrd="0" presId="urn:microsoft.com/office/officeart/2005/8/layout/vList2"/>
    <dgm:cxn modelId="{8B827B72-EB35-4FE7-831F-3A7EDABB1E81}" type="presParOf" srcId="{E6C12466-7EC4-4866-9399-EEB70C874B9A}" destId="{96DF852B-DED5-4491-8741-63489D724F72}" srcOrd="4" destOrd="0" presId="urn:microsoft.com/office/officeart/2005/8/layout/vList2"/>
    <dgm:cxn modelId="{451A6E69-6938-4653-8BF5-4452F70180A0}" type="presParOf" srcId="{E6C12466-7EC4-4866-9399-EEB70C874B9A}" destId="{BCD155E7-94AA-4B1D-B020-D16CE5A9C62B}" srcOrd="5" destOrd="0" presId="urn:microsoft.com/office/officeart/2005/8/layout/vList2"/>
    <dgm:cxn modelId="{2BEC2ACF-D8FF-4CAE-BF20-35825F64AEDC}" type="presParOf" srcId="{E6C12466-7EC4-4866-9399-EEB70C874B9A}" destId="{D37CABA3-03EB-400F-8D51-8AFA52ABF689}" srcOrd="6" destOrd="0" presId="urn:microsoft.com/office/officeart/2005/8/layout/vList2"/>
    <dgm:cxn modelId="{F5EC04EF-C17F-47C1-82D0-B5EAD943925B}" type="presParOf" srcId="{E6C12466-7EC4-4866-9399-EEB70C874B9A}" destId="{36493798-F080-4F00-8416-6AE591D963EF}" srcOrd="7" destOrd="0" presId="urn:microsoft.com/office/officeart/2005/8/layout/vList2"/>
    <dgm:cxn modelId="{1CAB7625-5629-4DD8-94A4-B53F66AD34EF}" type="presParOf" srcId="{E6C12466-7EC4-4866-9399-EEB70C874B9A}" destId="{BB191F4F-8617-4D82-852C-67D7D01A64A9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67EAE-50D5-428B-ABAD-7E1CD0C36B8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512C6-5D9C-4680-8DD7-7CC2299FDD5A}">
      <dgm:prSet custT="1"/>
      <dgm:spPr/>
      <dgm:t>
        <a:bodyPr/>
        <a:lstStyle/>
        <a:p>
          <a:r>
            <a:rPr lang="en-US" sz="2800" dirty="0">
              <a:latin typeface="Preeti" pitchFamily="2" charset="0"/>
            </a:rPr>
            <a:t>!= ;a} </a:t>
          </a:r>
          <a:r>
            <a:rPr lang="en-US" sz="2800" dirty="0" err="1">
              <a:latin typeface="Preeti" pitchFamily="2" charset="0"/>
            </a:rPr>
            <a:t>gofF</a:t>
          </a:r>
          <a:r>
            <a:rPr lang="en-US" sz="2800" dirty="0">
              <a:latin typeface="Preeti" pitchFamily="2" charset="0"/>
            </a:rPr>
            <a:t> la/</a:t>
          </a:r>
          <a:r>
            <a:rPr lang="en-US" sz="2800" dirty="0" err="1">
              <a:latin typeface="Preeti" pitchFamily="2" charset="0"/>
            </a:rPr>
            <a:t>fdLx?x¿sf</a:t>
          </a:r>
          <a:r>
            <a:rPr lang="en-US" sz="2800" dirty="0">
              <a:latin typeface="Preeti" pitchFamily="2" charset="0"/>
            </a:rPr>
            <a:t>] ;</a:t>
          </a:r>
          <a:r>
            <a:rPr lang="en-US" sz="2800" dirty="0" err="1">
              <a:latin typeface="Preeti" pitchFamily="2" charset="0"/>
            </a:rPr>
            <a:t>Dks</a:t>
          </a:r>
          <a:r>
            <a:rPr lang="en-US" sz="2800" dirty="0">
              <a:latin typeface="Preeti" pitchFamily="2" charset="0"/>
            </a:rPr>
            <a:t>{df </a:t>
          </a:r>
          <a:r>
            <a:rPr lang="en-US" sz="2800" dirty="0" err="1">
              <a:latin typeface="Preeti" pitchFamily="2" charset="0"/>
            </a:rPr>
            <a:t>cfPsf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JolQmx</a:t>
          </a:r>
          <a:r>
            <a:rPr lang="en-US" sz="2800" dirty="0">
              <a:latin typeface="Preeti" pitchFamily="2" charset="0"/>
            </a:rPr>
            <a:t>¿ -</a:t>
          </a:r>
          <a:r>
            <a:rPr lang="en-US" sz="2800" dirty="0" err="1">
              <a:latin typeface="Preeti" pitchFamily="2" charset="0"/>
            </a:rPr>
            <a:t>ljz</a:t>
          </a:r>
          <a:r>
            <a:rPr lang="en-US" sz="2800" dirty="0">
              <a:latin typeface="Preeti" pitchFamily="2" charset="0"/>
            </a:rPr>
            <a:t>]</a:t>
          </a:r>
          <a:r>
            <a:rPr lang="en-US" sz="2800" dirty="0" err="1">
              <a:latin typeface="Preeti" pitchFamily="2" charset="0"/>
            </a:rPr>
            <a:t>ifu</a:t>
          </a:r>
          <a:r>
            <a:rPr lang="en-US" sz="2800" dirty="0">
              <a:latin typeface="Preeti" pitchFamily="2" charset="0"/>
            </a:rPr>
            <a:t>/L 3/kl/</a:t>
          </a:r>
          <a:r>
            <a:rPr lang="en-US" sz="2800" dirty="0" err="1">
              <a:latin typeface="Preeti" pitchFamily="2" charset="0"/>
            </a:rPr>
            <a:t>jf</a:t>
          </a:r>
          <a:r>
            <a:rPr lang="en-US" sz="2800" dirty="0">
              <a:latin typeface="Preeti" pitchFamily="2" charset="0"/>
            </a:rPr>
            <a:t>/_ df ;</a:t>
          </a:r>
          <a:r>
            <a:rPr lang="en-US" sz="2800" dirty="0" err="1">
              <a:latin typeface="Preeti" pitchFamily="2" charset="0"/>
            </a:rPr>
            <a:t>lqmo</a:t>
          </a:r>
          <a:r>
            <a:rPr lang="en-US" sz="2800" dirty="0">
              <a:latin typeface="Preeti" pitchFamily="2" charset="0"/>
            </a:rPr>
            <a:t> ljlwaf6 </a:t>
          </a:r>
          <a:r>
            <a:rPr lang="en-US" sz="2800" dirty="0" err="1">
              <a:latin typeface="Preeti" pitchFamily="2" charset="0"/>
            </a:rPr>
            <a:t>vf</a:t>
          </a:r>
          <a:r>
            <a:rPr lang="en-US" sz="2800" dirty="0">
              <a:latin typeface="Preeti" pitchFamily="2" charset="0"/>
            </a:rPr>
            <a:t>]</a:t>
          </a:r>
          <a:r>
            <a:rPr lang="en-US" sz="2800" dirty="0" err="1">
              <a:latin typeface="Preeti" pitchFamily="2" charset="0"/>
            </a:rPr>
            <a:t>hL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sfo</a:t>
          </a:r>
          <a:r>
            <a:rPr lang="en-US" sz="2800" dirty="0">
              <a:latin typeface="Preeti" pitchFamily="2" charset="0"/>
            </a:rPr>
            <a:t>{ ug]{ .</a:t>
          </a:r>
        </a:p>
      </dgm:t>
    </dgm:pt>
    <dgm:pt modelId="{0AA98380-E561-4CF8-A3EA-2BA76206A405}" type="parTrans" cxnId="{7FEC76A5-34EC-415F-86EB-8A43C51A30B9}">
      <dgm:prSet/>
      <dgm:spPr/>
      <dgm:t>
        <a:bodyPr/>
        <a:lstStyle/>
        <a:p>
          <a:endParaRPr lang="en-US"/>
        </a:p>
      </dgm:t>
    </dgm:pt>
    <dgm:pt modelId="{B07D1580-89E9-4457-A023-CB3F8994ECF3}" type="sibTrans" cxnId="{7FEC76A5-34EC-415F-86EB-8A43C51A30B9}">
      <dgm:prSet/>
      <dgm:spPr/>
      <dgm:t>
        <a:bodyPr/>
        <a:lstStyle/>
        <a:p>
          <a:endParaRPr lang="en-US"/>
        </a:p>
      </dgm:t>
    </dgm:pt>
    <dgm:pt modelId="{51380BD9-06CB-4E32-A0AF-937865B97E4D}">
      <dgm:prSet custT="1"/>
      <dgm:spPr/>
      <dgm:t>
        <a:bodyPr/>
        <a:lstStyle/>
        <a:p>
          <a:r>
            <a:rPr lang="en-US" sz="2800" dirty="0">
              <a:latin typeface="Preeti" pitchFamily="2" charset="0"/>
            </a:rPr>
            <a:t>@= s]df]</a:t>
          </a:r>
          <a:r>
            <a:rPr lang="en-US" sz="2800" dirty="0" err="1">
              <a:latin typeface="Preeti" pitchFamily="2" charset="0"/>
            </a:rPr>
            <a:t>k|f</a:t>
          </a:r>
          <a:r>
            <a:rPr lang="en-US" sz="2800" dirty="0">
              <a:latin typeface="Preeti" pitchFamily="2" charset="0"/>
            </a:rPr>
            <a:t>]</a:t>
          </a:r>
          <a:r>
            <a:rPr lang="en-US" sz="2800" dirty="0" err="1">
              <a:latin typeface="Preeti" pitchFamily="2" charset="0"/>
            </a:rPr>
            <a:t>lkmn</a:t>
          </a:r>
          <a:r>
            <a:rPr lang="en-US" sz="2800" dirty="0">
              <a:latin typeface="Preeti" pitchFamily="2" charset="0"/>
            </a:rPr>
            <a:t>]</a:t>
          </a:r>
          <a:r>
            <a:rPr lang="en-US" sz="2800" dirty="0" err="1">
              <a:latin typeface="Preeti" pitchFamily="2" charset="0"/>
            </a:rPr>
            <a:t>lS</a:t>
          </a:r>
          <a:r>
            <a:rPr lang="en-US" sz="2800" dirty="0">
              <a:latin typeface="Preeti" pitchFamily="2" charset="0"/>
            </a:rPr>
            <a:t>;;</a:t>
          </a:r>
          <a:r>
            <a:rPr lang="en-US" sz="2800" dirty="0" err="1">
              <a:latin typeface="Preeti" pitchFamily="2" charset="0"/>
            </a:rPr>
            <a:t>dfkm</a:t>
          </a:r>
          <a:r>
            <a:rPr lang="en-US" sz="2800" dirty="0">
              <a:latin typeface="Preeti" pitchFamily="2" charset="0"/>
            </a:rPr>
            <a:t>{t /f]</a:t>
          </a:r>
          <a:r>
            <a:rPr lang="en-US" sz="2800" dirty="0" err="1">
              <a:latin typeface="Preeti" pitchFamily="2" charset="0"/>
            </a:rPr>
            <a:t>syfdd"ns</a:t>
          </a:r>
          <a:r>
            <a:rPr lang="en-US" sz="2800" dirty="0">
              <a:latin typeface="Preeti" pitchFamily="2" charset="0"/>
            </a:rPr>
            <a:t> s]df]y]/</a:t>
          </a:r>
          <a:r>
            <a:rPr lang="en-US" sz="2800" dirty="0" err="1">
              <a:latin typeface="Preeti" pitchFamily="2" charset="0"/>
            </a:rPr>
            <a:t>fkL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pkrf</a:t>
          </a:r>
          <a:r>
            <a:rPr lang="en-US" sz="2800" dirty="0">
              <a:latin typeface="Preeti" pitchFamily="2" charset="0"/>
            </a:rPr>
            <a:t>/ k4ltsf] </a:t>
          </a:r>
          <a:r>
            <a:rPr lang="en-US" sz="2800" dirty="0" err="1">
              <a:latin typeface="Preeti" pitchFamily="2" charset="0"/>
            </a:rPr>
            <a:t>lj:tf</a:t>
          </a:r>
          <a:r>
            <a:rPr lang="en-US" sz="2800" dirty="0">
              <a:latin typeface="Preeti" pitchFamily="2" charset="0"/>
            </a:rPr>
            <a:t>/ ug]{ .</a:t>
          </a:r>
        </a:p>
      </dgm:t>
    </dgm:pt>
    <dgm:pt modelId="{402CEC5A-87E7-4C80-A01E-30EA4D980A50}" type="parTrans" cxnId="{7C80901D-838E-4C60-83B8-B3E7CAF88F7E}">
      <dgm:prSet/>
      <dgm:spPr/>
      <dgm:t>
        <a:bodyPr/>
        <a:lstStyle/>
        <a:p>
          <a:endParaRPr lang="en-US"/>
        </a:p>
      </dgm:t>
    </dgm:pt>
    <dgm:pt modelId="{A71A1925-10B9-4EF8-9021-E1E050AD1B35}" type="sibTrans" cxnId="{7C80901D-838E-4C60-83B8-B3E7CAF88F7E}">
      <dgm:prSet/>
      <dgm:spPr/>
      <dgm:t>
        <a:bodyPr/>
        <a:lstStyle/>
        <a:p>
          <a:endParaRPr lang="en-US"/>
        </a:p>
      </dgm:t>
    </dgm:pt>
    <dgm:pt modelId="{6708DE09-A0CE-41D8-90F7-CF7A09C961DE}">
      <dgm:prSet custT="1"/>
      <dgm:spPr/>
      <dgm:t>
        <a:bodyPr/>
        <a:lstStyle/>
        <a:p>
          <a:r>
            <a:rPr lang="en-US" sz="2800" dirty="0">
              <a:latin typeface="Preeti" pitchFamily="2" charset="0"/>
            </a:rPr>
            <a:t>#= :</a:t>
          </a:r>
          <a:r>
            <a:rPr lang="en-US" sz="2800" dirty="0" err="1">
              <a:latin typeface="Preeti" pitchFamily="2" charset="0"/>
            </a:rPr>
            <a:t>yfgLo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k|sf</a:t>
          </a:r>
          <a:r>
            <a:rPr lang="en-US" sz="2800" dirty="0">
              <a:latin typeface="Preeti" pitchFamily="2" charset="0"/>
            </a:rPr>
            <a:t>]kb/ </a:t>
          </a:r>
          <a:r>
            <a:rPr lang="en-US" sz="2800" dirty="0" err="1">
              <a:latin typeface="Preeti" pitchFamily="2" charset="0"/>
            </a:rPr>
            <a:t>pRr</a:t>
          </a:r>
          <a:r>
            <a:rPr lang="en-US" sz="2800" dirty="0">
              <a:latin typeface="Preeti" pitchFamily="2" charset="0"/>
            </a:rPr>
            <a:t> /x]sf hg;ª\</a:t>
          </a:r>
          <a:r>
            <a:rPr lang="en-US" sz="2800" dirty="0" err="1">
              <a:latin typeface="Preeti" pitchFamily="2" charset="0"/>
            </a:rPr>
            <a:t>Vofsf</a:t>
          </a:r>
          <a:r>
            <a:rPr lang="en-US" sz="2800" dirty="0">
              <a:latin typeface="Preeti" pitchFamily="2" charset="0"/>
            </a:rPr>
            <a:t>] ;</a:t>
          </a:r>
          <a:r>
            <a:rPr lang="en-US" sz="2800" dirty="0" err="1">
              <a:latin typeface="Preeti" pitchFamily="2" charset="0"/>
            </a:rPr>
            <a:t>d"xdf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nlIft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PsLs</a:t>
          </a:r>
          <a:r>
            <a:rPr lang="en-US" sz="2800" dirty="0">
              <a:latin typeface="Preeti" pitchFamily="2" charset="0"/>
            </a:rPr>
            <a:t>[t ;</a:t>
          </a:r>
          <a:r>
            <a:rPr lang="en-US" sz="2800" dirty="0" err="1">
              <a:latin typeface="Preeti" pitchFamily="2" charset="0"/>
            </a:rPr>
            <a:t>lqmo</a:t>
          </a:r>
          <a:r>
            <a:rPr lang="en-US" sz="2800" dirty="0">
              <a:latin typeface="Preeti" pitchFamily="2" charset="0"/>
            </a:rPr>
            <a:t> ;</a:t>
          </a:r>
          <a:r>
            <a:rPr lang="en-US" sz="2800" dirty="0" err="1">
              <a:latin typeface="Preeti" pitchFamily="2" charset="0"/>
            </a:rPr>
            <a:t>Dks</a:t>
          </a:r>
          <a:r>
            <a:rPr lang="en-US" sz="2800" dirty="0">
              <a:latin typeface="Preeti" pitchFamily="2" charset="0"/>
            </a:rPr>
            <a:t>{ </a:t>
          </a:r>
          <a:r>
            <a:rPr lang="en-US" sz="2800" dirty="0" err="1">
              <a:latin typeface="Preeti" pitchFamily="2" charset="0"/>
            </a:rPr>
            <a:t>vf</a:t>
          </a:r>
          <a:r>
            <a:rPr lang="en-US" sz="2800" dirty="0">
              <a:latin typeface="Preeti" pitchFamily="2" charset="0"/>
            </a:rPr>
            <a:t>]</a:t>
          </a:r>
          <a:r>
            <a:rPr lang="en-US" sz="2800" dirty="0" err="1">
              <a:latin typeface="Preeti" pitchFamily="2" charset="0"/>
            </a:rPr>
            <a:t>hL</a:t>
          </a:r>
          <a:r>
            <a:rPr lang="en-US" sz="2800" dirty="0">
              <a:latin typeface="Preeti" pitchFamily="2" charset="0"/>
            </a:rPr>
            <a:t> </a:t>
          </a:r>
          <a:r>
            <a:rPr lang="en-US" sz="2800" dirty="0" err="1">
              <a:latin typeface="Preeti" pitchFamily="2" charset="0"/>
            </a:rPr>
            <a:t>sfo</a:t>
          </a:r>
          <a:r>
            <a:rPr lang="en-US" sz="2800" dirty="0">
              <a:latin typeface="Preeti" pitchFamily="2" charset="0"/>
            </a:rPr>
            <a:t>{ ug]{ .</a:t>
          </a:r>
        </a:p>
      </dgm:t>
    </dgm:pt>
    <dgm:pt modelId="{F2C32715-4343-4C5E-A338-DF13019179EA}" type="parTrans" cxnId="{5FBE6C0F-A10A-4803-8C2A-584A4A71067A}">
      <dgm:prSet/>
      <dgm:spPr/>
      <dgm:t>
        <a:bodyPr/>
        <a:lstStyle/>
        <a:p>
          <a:endParaRPr lang="en-US"/>
        </a:p>
      </dgm:t>
    </dgm:pt>
    <dgm:pt modelId="{D171D230-0F69-41E4-B236-254797B2B7A8}" type="sibTrans" cxnId="{5FBE6C0F-A10A-4803-8C2A-584A4A71067A}">
      <dgm:prSet/>
      <dgm:spPr/>
      <dgm:t>
        <a:bodyPr/>
        <a:lstStyle/>
        <a:p>
          <a:endParaRPr lang="en-US"/>
        </a:p>
      </dgm:t>
    </dgm:pt>
    <dgm:pt modelId="{E6C12466-7EC4-4866-9399-EEB70C874B9A}" type="pres">
      <dgm:prSet presAssocID="{DA567EAE-50D5-428B-ABAD-7E1CD0C36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4A323-9F16-4720-985A-4772AAC7D126}" type="pres">
      <dgm:prSet presAssocID="{26B512C6-5D9C-4680-8DD7-7CC2299FDD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7C5A-C4B8-4502-BB33-DA68B241F844}" type="pres">
      <dgm:prSet presAssocID="{B07D1580-89E9-4457-A023-CB3F8994ECF3}" presName="spacer" presStyleCnt="0"/>
      <dgm:spPr/>
    </dgm:pt>
    <dgm:pt modelId="{F2FA0874-1DE1-4FAF-B0CF-6A4C27FDA94A}" type="pres">
      <dgm:prSet presAssocID="{51380BD9-06CB-4E32-A0AF-937865B97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2BF71-06FD-46F8-8FE8-CDCFBBDE355A}" type="pres">
      <dgm:prSet presAssocID="{A71A1925-10B9-4EF8-9021-E1E050AD1B35}" presName="spacer" presStyleCnt="0"/>
      <dgm:spPr/>
    </dgm:pt>
    <dgm:pt modelId="{22E46395-339F-48D2-A863-D99F91FA6A8D}" type="pres">
      <dgm:prSet presAssocID="{6708DE09-A0CE-41D8-90F7-CF7A09C961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C76A5-34EC-415F-86EB-8A43C51A30B9}" srcId="{DA567EAE-50D5-428B-ABAD-7E1CD0C36B8E}" destId="{26B512C6-5D9C-4680-8DD7-7CC2299FDD5A}" srcOrd="0" destOrd="0" parTransId="{0AA98380-E561-4CF8-A3EA-2BA76206A405}" sibTransId="{B07D1580-89E9-4457-A023-CB3F8994ECF3}"/>
    <dgm:cxn modelId="{9C37BE24-C1C4-4564-B998-632817710CB6}" type="presOf" srcId="{26B512C6-5D9C-4680-8DD7-7CC2299FDD5A}" destId="{78F4A323-9F16-4720-985A-4772AAC7D126}" srcOrd="0" destOrd="0" presId="urn:microsoft.com/office/officeart/2005/8/layout/vList2"/>
    <dgm:cxn modelId="{32EA98A2-E663-4851-958D-83A18BDFCA4F}" type="presOf" srcId="{6708DE09-A0CE-41D8-90F7-CF7A09C961DE}" destId="{22E46395-339F-48D2-A863-D99F91FA6A8D}" srcOrd="0" destOrd="0" presId="urn:microsoft.com/office/officeart/2005/8/layout/vList2"/>
    <dgm:cxn modelId="{DE8D67A3-FB4E-4A6D-9D96-CEB034C7FAB4}" type="presOf" srcId="{DA567EAE-50D5-428B-ABAD-7E1CD0C36B8E}" destId="{E6C12466-7EC4-4866-9399-EEB70C874B9A}" srcOrd="0" destOrd="0" presId="urn:microsoft.com/office/officeart/2005/8/layout/vList2"/>
    <dgm:cxn modelId="{E684E6B4-F167-417D-B21A-93F354E618CF}" type="presOf" srcId="{51380BD9-06CB-4E32-A0AF-937865B97E4D}" destId="{F2FA0874-1DE1-4FAF-B0CF-6A4C27FDA94A}" srcOrd="0" destOrd="0" presId="urn:microsoft.com/office/officeart/2005/8/layout/vList2"/>
    <dgm:cxn modelId="{5FBE6C0F-A10A-4803-8C2A-584A4A71067A}" srcId="{DA567EAE-50D5-428B-ABAD-7E1CD0C36B8E}" destId="{6708DE09-A0CE-41D8-90F7-CF7A09C961DE}" srcOrd="2" destOrd="0" parTransId="{F2C32715-4343-4C5E-A338-DF13019179EA}" sibTransId="{D171D230-0F69-41E4-B236-254797B2B7A8}"/>
    <dgm:cxn modelId="{7C80901D-838E-4C60-83B8-B3E7CAF88F7E}" srcId="{DA567EAE-50D5-428B-ABAD-7E1CD0C36B8E}" destId="{51380BD9-06CB-4E32-A0AF-937865B97E4D}" srcOrd="1" destOrd="0" parTransId="{402CEC5A-87E7-4C80-A01E-30EA4D980A50}" sibTransId="{A71A1925-10B9-4EF8-9021-E1E050AD1B35}"/>
    <dgm:cxn modelId="{2A4EAC9C-0429-435A-866D-175A6D12EBAF}" type="presParOf" srcId="{E6C12466-7EC4-4866-9399-EEB70C874B9A}" destId="{78F4A323-9F16-4720-985A-4772AAC7D126}" srcOrd="0" destOrd="0" presId="urn:microsoft.com/office/officeart/2005/8/layout/vList2"/>
    <dgm:cxn modelId="{3067585F-751C-44BA-899D-39D99507FD80}" type="presParOf" srcId="{E6C12466-7EC4-4866-9399-EEB70C874B9A}" destId="{D9AE7C5A-C4B8-4502-BB33-DA68B241F844}" srcOrd="1" destOrd="0" presId="urn:microsoft.com/office/officeart/2005/8/layout/vList2"/>
    <dgm:cxn modelId="{42740C01-4BD5-447E-885B-868B41AD3056}" type="presParOf" srcId="{E6C12466-7EC4-4866-9399-EEB70C874B9A}" destId="{F2FA0874-1DE1-4FAF-B0CF-6A4C27FDA94A}" srcOrd="2" destOrd="0" presId="urn:microsoft.com/office/officeart/2005/8/layout/vList2"/>
    <dgm:cxn modelId="{721E87F6-D7A6-4C8D-AF99-A619BF11B139}" type="presParOf" srcId="{E6C12466-7EC4-4866-9399-EEB70C874B9A}" destId="{7632BF71-06FD-46F8-8FE8-CDCFBBDE355A}" srcOrd="3" destOrd="0" presId="urn:microsoft.com/office/officeart/2005/8/layout/vList2"/>
    <dgm:cxn modelId="{4A7C54AE-AEFD-4264-9396-A02F8A2DE7A5}" type="presParOf" srcId="{E6C12466-7EC4-4866-9399-EEB70C874B9A}" destId="{22E46395-339F-48D2-A863-D99F91FA6A8D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67EAE-50D5-428B-ABAD-7E1CD0C36B8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512C6-5D9C-4680-8DD7-7CC2299FDD5A}">
      <dgm:prSet custT="1"/>
      <dgm:spPr/>
      <dgm:t>
        <a:bodyPr/>
        <a:lstStyle/>
        <a:p>
          <a:r>
            <a:rPr lang="en-US" sz="2400" dirty="0">
              <a:latin typeface="Preeti" pitchFamily="2" charset="0"/>
            </a:rPr>
            <a:t>!= </a:t>
          </a:r>
          <a:r>
            <a:rPr lang="en-US" sz="2400" dirty="0" err="1">
              <a:latin typeface="Preeti" pitchFamily="2" charset="0"/>
            </a:rPr>
            <a:t>gofF</a:t>
          </a:r>
          <a:r>
            <a:rPr lang="en-US" sz="2400" dirty="0">
              <a:latin typeface="Preeti" pitchFamily="2" charset="0"/>
            </a:rPr>
            <a:t> la/</a:t>
          </a:r>
          <a:r>
            <a:rPr lang="en-US" sz="2400" dirty="0" err="1">
              <a:latin typeface="Preeti" pitchFamily="2" charset="0"/>
            </a:rPr>
            <a:t>fdLx¿sf</a:t>
          </a:r>
          <a:r>
            <a:rPr lang="en-US" sz="2400" dirty="0">
              <a:latin typeface="Preeti" pitchFamily="2" charset="0"/>
            </a:rPr>
            <a:t>]  </a:t>
          </a:r>
          <a:r>
            <a:rPr lang="en-US" sz="2400" dirty="0" err="1">
              <a:latin typeface="Preeti" pitchFamily="2" charset="0"/>
            </a:rPr>
            <a:t>tTsfn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vf</a:t>
          </a:r>
          <a:r>
            <a:rPr lang="en-US" sz="2400" dirty="0">
              <a:latin typeface="Preeti" pitchFamily="2" charset="0"/>
            </a:rPr>
            <a:t>]hk8tfn u/L </a:t>
          </a:r>
          <a:r>
            <a:rPr lang="en-US" sz="2400" dirty="0" err="1">
              <a:latin typeface="Preeti" pitchFamily="2" charset="0"/>
            </a:rPr>
            <a:t>lgbfg</a:t>
          </a:r>
          <a:r>
            <a:rPr lang="en-US" sz="2400" dirty="0">
              <a:latin typeface="Preeti" pitchFamily="2" charset="0"/>
            </a:rPr>
            <a:t> ug]{ / zL3| </a:t>
          </a:r>
          <a:r>
            <a:rPr lang="en-US" sz="2400" dirty="0" err="1">
              <a:latin typeface="Preeti" pitchFamily="2" charset="0"/>
            </a:rPr>
            <a:t>pkrf</a:t>
          </a:r>
          <a:r>
            <a:rPr lang="en-US" sz="2400" dirty="0">
              <a:latin typeface="Preeti" pitchFamily="2" charset="0"/>
            </a:rPr>
            <a:t>/ ug]{ .</a:t>
          </a:r>
        </a:p>
      </dgm:t>
    </dgm:pt>
    <dgm:pt modelId="{0AA98380-E561-4CF8-A3EA-2BA76206A405}" type="parTrans" cxnId="{7FEC76A5-34EC-415F-86EB-8A43C51A30B9}">
      <dgm:prSet/>
      <dgm:spPr/>
      <dgm:t>
        <a:bodyPr/>
        <a:lstStyle/>
        <a:p>
          <a:endParaRPr lang="en-US"/>
        </a:p>
      </dgm:t>
    </dgm:pt>
    <dgm:pt modelId="{B07D1580-89E9-4457-A023-CB3F8994ECF3}" type="sibTrans" cxnId="{7FEC76A5-34EC-415F-86EB-8A43C51A30B9}">
      <dgm:prSet/>
      <dgm:spPr/>
      <dgm:t>
        <a:bodyPr/>
        <a:lstStyle/>
        <a:p>
          <a:endParaRPr lang="en-US"/>
        </a:p>
      </dgm:t>
    </dgm:pt>
    <dgm:pt modelId="{CCB14DDF-3F8C-4E42-850C-60A4DC7DB017}">
      <dgm:prSet custT="1"/>
      <dgm:spPr/>
      <dgm:t>
        <a:bodyPr/>
        <a:lstStyle/>
        <a:p>
          <a:r>
            <a:rPr lang="en-US" sz="2400" dirty="0">
              <a:latin typeface="Preeti" pitchFamily="2" charset="0"/>
            </a:rPr>
            <a:t>@= s'i7/f]</a:t>
          </a:r>
          <a:r>
            <a:rPr lang="en-US" sz="2400" dirty="0" err="1">
              <a:latin typeface="Preeti" pitchFamily="2" charset="0"/>
            </a:rPr>
            <a:t>usf</a:t>
          </a:r>
          <a:r>
            <a:rPr lang="en-US" sz="2400" dirty="0">
              <a:latin typeface="Preeti" pitchFamily="2" charset="0"/>
            </a:rPr>
            <a:t>] </a:t>
          </a:r>
          <a:r>
            <a:rPr lang="en-US" sz="2400" dirty="0" err="1">
              <a:latin typeface="Preeti" pitchFamily="2" charset="0"/>
            </a:rPr>
            <a:t>k|ltlqmof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ePsf</a:t>
          </a:r>
          <a:r>
            <a:rPr lang="en-US" sz="2400" dirty="0">
              <a:latin typeface="Preeti" pitchFamily="2" charset="0"/>
            </a:rPr>
            <a:t>, hl6ntf b]</a:t>
          </a:r>
          <a:r>
            <a:rPr lang="en-US" sz="2400" dirty="0" err="1">
              <a:latin typeface="Preeti" pitchFamily="2" charset="0"/>
            </a:rPr>
            <a:t>lvPsf</a:t>
          </a:r>
          <a:r>
            <a:rPr lang="en-US" sz="2400" dirty="0">
              <a:latin typeface="Preeti" pitchFamily="2" charset="0"/>
            </a:rPr>
            <a:t> / </a:t>
          </a:r>
          <a:r>
            <a:rPr lang="en-US" sz="2400" dirty="0" err="1">
              <a:latin typeface="Preeti" pitchFamily="2" charset="0"/>
            </a:rPr>
            <a:t>ckf</a:t>
          </a:r>
          <a:r>
            <a:rPr lang="en-US" sz="2400" dirty="0">
              <a:latin typeface="Preeti" pitchFamily="2" charset="0"/>
            </a:rPr>
            <a:t>ª\</a:t>
          </a:r>
          <a:r>
            <a:rPr lang="en-US" sz="2400" dirty="0" err="1">
              <a:latin typeface="Preeti" pitchFamily="2" charset="0"/>
            </a:rPr>
            <a:t>utf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ePsf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JolQmx¿sf</a:t>
          </a:r>
          <a:r>
            <a:rPr lang="en-US" sz="2400" dirty="0">
              <a:latin typeface="Preeti" pitchFamily="2" charset="0"/>
            </a:rPr>
            <a:t>] </a:t>
          </a:r>
          <a:r>
            <a:rPr lang="en-US" sz="2400" dirty="0" err="1">
              <a:latin typeface="Preeti" pitchFamily="2" charset="0"/>
            </a:rPr>
            <a:t>Jojl:yt</a:t>
          </a:r>
          <a:r>
            <a:rPr lang="en-US" sz="2400" dirty="0">
              <a:latin typeface="Preeti" pitchFamily="2" charset="0"/>
            </a:rPr>
            <a:t> k|]if0f ;+:</a:t>
          </a:r>
          <a:r>
            <a:rPr lang="en-US" sz="2400" dirty="0" err="1">
              <a:latin typeface="Preeti" pitchFamily="2" charset="0"/>
            </a:rPr>
            <a:t>yfx¿df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kx'Fr</a:t>
          </a:r>
          <a:r>
            <a:rPr lang="en-US" sz="2400" dirty="0">
              <a:latin typeface="Preeti" pitchFamily="2" charset="0"/>
            </a:rPr>
            <a:t> a9fpg] .</a:t>
          </a:r>
        </a:p>
      </dgm:t>
    </dgm:pt>
    <dgm:pt modelId="{8B9D68AB-C82A-4336-8204-5A2818AB9DE1}" type="parTrans" cxnId="{84B0112E-232F-4A9E-BE56-8B874D713105}">
      <dgm:prSet/>
      <dgm:spPr/>
      <dgm:t>
        <a:bodyPr/>
        <a:lstStyle/>
        <a:p>
          <a:endParaRPr lang="en-US"/>
        </a:p>
      </dgm:t>
    </dgm:pt>
    <dgm:pt modelId="{0D133056-F869-4006-B412-2A6B5C21F930}" type="sibTrans" cxnId="{84B0112E-232F-4A9E-BE56-8B874D713105}">
      <dgm:prSet/>
      <dgm:spPr/>
      <dgm:t>
        <a:bodyPr/>
        <a:lstStyle/>
        <a:p>
          <a:endParaRPr lang="en-US"/>
        </a:p>
      </dgm:t>
    </dgm:pt>
    <dgm:pt modelId="{929DFCB5-1A8B-4BB8-B19A-C349B621625B}">
      <dgm:prSet custT="1"/>
      <dgm:spPr/>
      <dgm:t>
        <a:bodyPr/>
        <a:lstStyle/>
        <a:p>
          <a:r>
            <a:rPr lang="en-US" sz="2400">
              <a:latin typeface="Preeti" pitchFamily="2" charset="0"/>
            </a:rPr>
            <a:t>#= k|lzIf0fsf] dfWodaf6 :jf:YosdL{x¿sf] Ifdtf clej[l4 u/L s'i7/f]usf</a:t>
          </a:r>
          <a:r>
            <a:rPr lang="ne-NP" sz="2400">
              <a:latin typeface="Preeti" pitchFamily="2" charset="0"/>
            </a:rPr>
            <a:t> </a:t>
          </a:r>
          <a:r>
            <a:rPr lang="en-US" sz="2400">
              <a:latin typeface="Preeti" pitchFamily="2" charset="0"/>
            </a:rPr>
            <a:t>la/fdLdf k|ltlqmof, Go'/fOl6; / ckfËtfsf] ;'?d} lgbfg / Joj:yfkg ug]{ .</a:t>
          </a:r>
        </a:p>
      </dgm:t>
    </dgm:pt>
    <dgm:pt modelId="{FEE2A543-E335-429A-86CB-C1137211F947}" type="parTrans" cxnId="{8E151CF2-D138-49E4-9AE0-A60E8DE7F7F3}">
      <dgm:prSet/>
      <dgm:spPr/>
      <dgm:t>
        <a:bodyPr/>
        <a:lstStyle/>
        <a:p>
          <a:endParaRPr lang="en-US"/>
        </a:p>
      </dgm:t>
    </dgm:pt>
    <dgm:pt modelId="{95A3C57D-DC9A-49B4-A92C-D767C5795D53}" type="sibTrans" cxnId="{8E151CF2-D138-49E4-9AE0-A60E8DE7F7F3}">
      <dgm:prSet/>
      <dgm:spPr/>
      <dgm:t>
        <a:bodyPr/>
        <a:lstStyle/>
        <a:p>
          <a:endParaRPr lang="en-US"/>
        </a:p>
      </dgm:t>
    </dgm:pt>
    <dgm:pt modelId="{888BB547-D68C-4ECC-8DC7-ADE0BDF2BF1F}">
      <dgm:prSet custT="1"/>
      <dgm:spPr/>
      <dgm:t>
        <a:bodyPr/>
        <a:lstStyle/>
        <a:p>
          <a:r>
            <a:rPr lang="en-US" sz="2400">
              <a:latin typeface="Preeti" pitchFamily="2" charset="0"/>
            </a:rPr>
            <a:t>$= cg'udg, ;xof]u, / :jo+ x]/rfxaf/] :jf:YosdL{x¿nfO{ k|lzIf0f lbg] .</a:t>
          </a:r>
        </a:p>
      </dgm:t>
    </dgm:pt>
    <dgm:pt modelId="{23C730FA-4F99-4B4E-9B4A-38C6E4AF9B18}" type="parTrans" cxnId="{D9995C51-EB85-417E-BDF0-E1FCEF0FEB42}">
      <dgm:prSet/>
      <dgm:spPr/>
      <dgm:t>
        <a:bodyPr/>
        <a:lstStyle/>
        <a:p>
          <a:endParaRPr lang="en-US"/>
        </a:p>
      </dgm:t>
    </dgm:pt>
    <dgm:pt modelId="{C5FF271D-2D0F-44CA-BCA2-132045205947}" type="sibTrans" cxnId="{D9995C51-EB85-417E-BDF0-E1FCEF0FEB42}">
      <dgm:prSet/>
      <dgm:spPr/>
      <dgm:t>
        <a:bodyPr/>
        <a:lstStyle/>
        <a:p>
          <a:endParaRPr lang="en-US"/>
        </a:p>
      </dgm:t>
    </dgm:pt>
    <dgm:pt modelId="{DAD643AB-28B0-43A8-8705-29242FFF18E3}">
      <dgm:prSet custT="1"/>
      <dgm:spPr/>
      <dgm:t>
        <a:bodyPr/>
        <a:lstStyle/>
        <a:p>
          <a:r>
            <a:rPr lang="en-US" sz="2400" dirty="0">
              <a:latin typeface="Preeti" pitchFamily="2" charset="0"/>
            </a:rPr>
            <a:t>%= </a:t>
          </a:r>
          <a:r>
            <a:rPr lang="en-US" sz="2400" dirty="0" err="1">
              <a:latin typeface="Preeti" pitchFamily="2" charset="0"/>
            </a:rPr>
            <a:t>dgf</a:t>
          </a:r>
          <a:r>
            <a:rPr lang="en-US" sz="2400" dirty="0">
              <a:latin typeface="Preeti" pitchFamily="2" charset="0"/>
            </a:rPr>
            <a:t>]j}1flgs </a:t>
          </a:r>
          <a:r>
            <a:rPr lang="en-US" sz="2400" dirty="0" err="1">
              <a:latin typeface="Preeti" pitchFamily="2" charset="0"/>
            </a:rPr>
            <a:t>k|fylds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pkrf</a:t>
          </a:r>
          <a:r>
            <a:rPr lang="en-US" sz="2400" dirty="0">
              <a:latin typeface="Preeti" pitchFamily="2" charset="0"/>
            </a:rPr>
            <a:t>/ / </a:t>
          </a:r>
          <a:r>
            <a:rPr lang="en-US" sz="2400" dirty="0" err="1">
              <a:latin typeface="Preeti" pitchFamily="2" charset="0"/>
            </a:rPr>
            <a:t>lrlsT;sLo</a:t>
          </a:r>
          <a:r>
            <a:rPr lang="en-US" sz="2400" dirty="0">
              <a:latin typeface="Preeti" pitchFamily="2" charset="0"/>
            </a:rPr>
            <a:t> k/</a:t>
          </a:r>
          <a:r>
            <a:rPr lang="en-US" sz="2400" dirty="0" err="1">
              <a:latin typeface="Preeti" pitchFamily="2" charset="0"/>
            </a:rPr>
            <a:t>fdz</a:t>
          </a:r>
          <a:r>
            <a:rPr lang="en-US" sz="2400" dirty="0">
              <a:latin typeface="Preeti" pitchFamily="2" charset="0"/>
            </a:rPr>
            <a:t>{</a:t>
          </a:r>
          <a:r>
            <a:rPr lang="en-US" sz="2400" dirty="0" err="1">
              <a:latin typeface="Preeti" pitchFamily="2" charset="0"/>
            </a:rPr>
            <a:t>dfkm</a:t>
          </a:r>
          <a:r>
            <a:rPr lang="en-US" sz="2400" dirty="0">
              <a:latin typeface="Preeti" pitchFamily="2" charset="0"/>
            </a:rPr>
            <a:t>{t </a:t>
          </a:r>
          <a:r>
            <a:rPr lang="en-US" sz="2400" dirty="0" err="1">
              <a:latin typeface="Preeti" pitchFamily="2" charset="0"/>
            </a:rPr>
            <a:t>dfgl;s</a:t>
          </a:r>
          <a:r>
            <a:rPr lang="en-US" sz="2400" dirty="0">
              <a:latin typeface="Preeti" pitchFamily="2" charset="0"/>
            </a:rPr>
            <a:t> :</a:t>
          </a:r>
          <a:r>
            <a:rPr lang="en-US" sz="2400" dirty="0" err="1">
              <a:latin typeface="Preeti" pitchFamily="2" charset="0"/>
            </a:rPr>
            <a:t>jf:Yo</a:t>
          </a:r>
          <a:r>
            <a:rPr lang="en-US" sz="2400" dirty="0">
              <a:latin typeface="Preeti" pitchFamily="2" charset="0"/>
            </a:rPr>
            <a:t>  </a:t>
          </a:r>
          <a:r>
            <a:rPr lang="en-US" sz="2400" dirty="0" err="1">
              <a:latin typeface="Preeti" pitchFamily="2" charset="0"/>
            </a:rPr>
            <a:t>sfod</a:t>
          </a:r>
          <a:r>
            <a:rPr lang="en-US" sz="2400" dirty="0">
              <a:latin typeface="Preeti" pitchFamily="2" charset="0"/>
            </a:rPr>
            <a:t> /</a:t>
          </a:r>
          <a:r>
            <a:rPr lang="en-US" sz="2400" dirty="0" err="1">
              <a:latin typeface="Preeti" pitchFamily="2" charset="0"/>
            </a:rPr>
            <a:t>fVg</a:t>
          </a:r>
          <a:r>
            <a:rPr lang="en-US" sz="2400" dirty="0">
              <a:latin typeface="Preeti" pitchFamily="2" charset="0"/>
            </a:rPr>
            <a:t>] .</a:t>
          </a:r>
        </a:p>
      </dgm:t>
    </dgm:pt>
    <dgm:pt modelId="{42B3D080-D9EF-4DB9-A7D4-F6181F5DCE93}" type="parTrans" cxnId="{286E611D-AA07-4F50-9262-6F9DCCDE9F87}">
      <dgm:prSet/>
      <dgm:spPr/>
      <dgm:t>
        <a:bodyPr/>
        <a:lstStyle/>
        <a:p>
          <a:endParaRPr lang="en-US"/>
        </a:p>
      </dgm:t>
    </dgm:pt>
    <dgm:pt modelId="{87A53C0B-770D-4738-84CD-33E94EF8F95A}" type="sibTrans" cxnId="{286E611D-AA07-4F50-9262-6F9DCCDE9F87}">
      <dgm:prSet/>
      <dgm:spPr/>
      <dgm:t>
        <a:bodyPr/>
        <a:lstStyle/>
        <a:p>
          <a:endParaRPr lang="en-US"/>
        </a:p>
      </dgm:t>
    </dgm:pt>
    <dgm:pt modelId="{F4A4AA53-407E-472F-9287-034BCD3DAAE0}">
      <dgm:prSet custT="1"/>
      <dgm:spPr/>
      <dgm:t>
        <a:bodyPr/>
        <a:lstStyle/>
        <a:p>
          <a:r>
            <a:rPr lang="en-US" sz="2400" dirty="0">
              <a:latin typeface="Preeti" pitchFamily="2" charset="0"/>
            </a:rPr>
            <a:t>^= PlG6dfOqmf]</a:t>
          </a:r>
          <a:r>
            <a:rPr lang="en-US" sz="2400" dirty="0" err="1">
              <a:latin typeface="Preeti" pitchFamily="2" charset="0"/>
            </a:rPr>
            <a:t>laon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k|lt</a:t>
          </a:r>
          <a:r>
            <a:rPr lang="en-US" sz="2400" dirty="0">
              <a:latin typeface="Preeti" pitchFamily="2" charset="0"/>
            </a:rPr>
            <a:t>/f]w, </a:t>
          </a:r>
          <a:r>
            <a:rPr lang="en-US" sz="2400" dirty="0" err="1">
              <a:latin typeface="Preeti" pitchFamily="2" charset="0"/>
            </a:rPr>
            <a:t>cf</a:t>
          </a:r>
          <a:r>
            <a:rPr lang="en-US" sz="2400" dirty="0">
              <a:latin typeface="Preeti" pitchFamily="2" charset="0"/>
            </a:rPr>
            <a:t>}</a:t>
          </a:r>
          <a:r>
            <a:rPr lang="en-US" sz="2400" dirty="0" err="1">
              <a:latin typeface="Preeti" pitchFamily="2" charset="0"/>
            </a:rPr>
            <a:t>iflwsf</a:t>
          </a:r>
          <a:r>
            <a:rPr lang="en-US" sz="2400" dirty="0">
              <a:latin typeface="Preeti" pitchFamily="2" charset="0"/>
            </a:rPr>
            <a:t>] </a:t>
          </a:r>
          <a:r>
            <a:rPr lang="en-US" sz="2400" dirty="0" err="1">
              <a:latin typeface="Preeti" pitchFamily="2" charset="0"/>
            </a:rPr>
            <a:t>k|ltlqmof</a:t>
          </a:r>
          <a:r>
            <a:rPr lang="en-US" sz="2400" dirty="0">
              <a:latin typeface="Preeti" pitchFamily="2" charset="0"/>
            </a:rPr>
            <a:t> / </a:t>
          </a:r>
          <a:r>
            <a:rPr lang="en-US" sz="2400" dirty="0" err="1">
              <a:latin typeface="Preeti" pitchFamily="2" charset="0"/>
            </a:rPr>
            <a:t>cf</a:t>
          </a:r>
          <a:r>
            <a:rPr lang="en-US" sz="2400" dirty="0">
              <a:latin typeface="Preeti" pitchFamily="2" charset="0"/>
            </a:rPr>
            <a:t>}</a:t>
          </a:r>
          <a:r>
            <a:rPr lang="en-US" sz="2400" dirty="0" err="1">
              <a:latin typeface="Preeti" pitchFamily="2" charset="0"/>
            </a:rPr>
            <a:t>iflwsf</a:t>
          </a:r>
          <a:r>
            <a:rPr lang="en-US" sz="2400" dirty="0">
              <a:latin typeface="Preeti" pitchFamily="2" charset="0"/>
            </a:rPr>
            <a:t>] </a:t>
          </a:r>
          <a:r>
            <a:rPr lang="en-US" sz="2400" dirty="0" err="1">
              <a:latin typeface="Preeti" pitchFamily="2" charset="0"/>
            </a:rPr>
            <a:t>k|lts"n</a:t>
          </a:r>
          <a:r>
            <a:rPr lang="en-US" sz="2400" dirty="0">
              <a:latin typeface="Preeti" pitchFamily="2" charset="0"/>
            </a:rPr>
            <a:t> 36gfx¿sf] </a:t>
          </a:r>
          <a:r>
            <a:rPr lang="en-US" sz="2400" dirty="0" err="1">
              <a:latin typeface="Preeti" pitchFamily="2" charset="0"/>
            </a:rPr>
            <a:t>cg'udg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tyf</a:t>
          </a:r>
          <a:r>
            <a:rPr lang="en-US" sz="2400" dirty="0">
              <a:latin typeface="Preeti" pitchFamily="2" charset="0"/>
            </a:rPr>
            <a:t> </a:t>
          </a:r>
          <a:r>
            <a:rPr lang="en-US" sz="2400" dirty="0" err="1">
              <a:latin typeface="Preeti" pitchFamily="2" charset="0"/>
            </a:rPr>
            <a:t>lgu</a:t>
          </a:r>
          <a:r>
            <a:rPr lang="en-US" sz="2400" dirty="0">
              <a:latin typeface="Preeti" pitchFamily="2" charset="0"/>
            </a:rPr>
            <a:t>/</a:t>
          </a:r>
          <a:r>
            <a:rPr lang="en-US" sz="2400" dirty="0" err="1">
              <a:latin typeface="Preeti" pitchFamily="2" charset="0"/>
            </a:rPr>
            <a:t>fgL</a:t>
          </a:r>
          <a:r>
            <a:rPr lang="en-US" sz="2400" dirty="0">
              <a:latin typeface="Preeti" pitchFamily="2" charset="0"/>
            </a:rPr>
            <a:t> ug]{ .</a:t>
          </a:r>
        </a:p>
      </dgm:t>
    </dgm:pt>
    <dgm:pt modelId="{0774A175-A269-4842-B2A7-4F18B150B8A3}" type="parTrans" cxnId="{D5DB96B4-7FCE-4EDF-AE12-06A539966B06}">
      <dgm:prSet/>
      <dgm:spPr/>
      <dgm:t>
        <a:bodyPr/>
        <a:lstStyle/>
        <a:p>
          <a:endParaRPr lang="en-US"/>
        </a:p>
      </dgm:t>
    </dgm:pt>
    <dgm:pt modelId="{7FE6BE52-EB07-4675-983C-A1092B269A1F}" type="sibTrans" cxnId="{D5DB96B4-7FCE-4EDF-AE12-06A539966B06}">
      <dgm:prSet/>
      <dgm:spPr/>
      <dgm:t>
        <a:bodyPr/>
        <a:lstStyle/>
        <a:p>
          <a:endParaRPr lang="en-US"/>
        </a:p>
      </dgm:t>
    </dgm:pt>
    <dgm:pt modelId="{E6C12466-7EC4-4866-9399-EEB70C874B9A}" type="pres">
      <dgm:prSet presAssocID="{DA567EAE-50D5-428B-ABAD-7E1CD0C36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4A323-9F16-4720-985A-4772AAC7D126}" type="pres">
      <dgm:prSet presAssocID="{26B512C6-5D9C-4680-8DD7-7CC2299FDD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7C5A-C4B8-4502-BB33-DA68B241F844}" type="pres">
      <dgm:prSet presAssocID="{B07D1580-89E9-4457-A023-CB3F8994ECF3}" presName="spacer" presStyleCnt="0"/>
      <dgm:spPr/>
    </dgm:pt>
    <dgm:pt modelId="{0B1D038E-6F3F-438D-BB30-C996136A5989}" type="pres">
      <dgm:prSet presAssocID="{CCB14DDF-3F8C-4E42-850C-60A4DC7DB0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7B42F-F948-4EF3-87FB-ADFCA64B14EA}" type="pres">
      <dgm:prSet presAssocID="{0D133056-F869-4006-B412-2A6B5C21F930}" presName="spacer" presStyleCnt="0"/>
      <dgm:spPr/>
    </dgm:pt>
    <dgm:pt modelId="{E8998C94-25AF-486A-92C2-A22366E2053C}" type="pres">
      <dgm:prSet presAssocID="{929DFCB5-1A8B-4BB8-B19A-C349B62162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21F1D-EFD5-4F44-8C40-D690E7DAC18D}" type="pres">
      <dgm:prSet presAssocID="{95A3C57D-DC9A-49B4-A92C-D767C5795D53}" presName="spacer" presStyleCnt="0"/>
      <dgm:spPr/>
    </dgm:pt>
    <dgm:pt modelId="{D0EAFE06-F9F4-41E5-B9C2-FC829FB603F9}" type="pres">
      <dgm:prSet presAssocID="{888BB547-D68C-4ECC-8DC7-ADE0BDF2BF1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CCE3D-B0C1-4A0E-8EF5-1ED24E4006F8}" type="pres">
      <dgm:prSet presAssocID="{C5FF271D-2D0F-44CA-BCA2-132045205947}" presName="spacer" presStyleCnt="0"/>
      <dgm:spPr/>
    </dgm:pt>
    <dgm:pt modelId="{BDBEEDB7-4DEB-498B-9637-8D2DA89A6CCF}" type="pres">
      <dgm:prSet presAssocID="{DAD643AB-28B0-43A8-8705-29242FFF18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C4735-3105-4F4E-8511-BA5290CF1E1A}" type="pres">
      <dgm:prSet presAssocID="{87A53C0B-770D-4738-84CD-33E94EF8F95A}" presName="spacer" presStyleCnt="0"/>
      <dgm:spPr/>
    </dgm:pt>
    <dgm:pt modelId="{6DB73664-4C78-455F-AC71-C5712FE27F4B}" type="pres">
      <dgm:prSet presAssocID="{F4A4AA53-407E-472F-9287-034BCD3DAA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0112E-232F-4A9E-BE56-8B874D713105}" srcId="{DA567EAE-50D5-428B-ABAD-7E1CD0C36B8E}" destId="{CCB14DDF-3F8C-4E42-850C-60A4DC7DB017}" srcOrd="1" destOrd="0" parTransId="{8B9D68AB-C82A-4336-8204-5A2818AB9DE1}" sibTransId="{0D133056-F869-4006-B412-2A6B5C21F930}"/>
    <dgm:cxn modelId="{9C37BE24-C1C4-4564-B998-632817710CB6}" type="presOf" srcId="{26B512C6-5D9C-4680-8DD7-7CC2299FDD5A}" destId="{78F4A323-9F16-4720-985A-4772AAC7D126}" srcOrd="0" destOrd="0" presId="urn:microsoft.com/office/officeart/2005/8/layout/vList2"/>
    <dgm:cxn modelId="{4B82B07A-DD4E-41C8-98DB-CA493C7E92C0}" type="presOf" srcId="{F4A4AA53-407E-472F-9287-034BCD3DAAE0}" destId="{6DB73664-4C78-455F-AC71-C5712FE27F4B}" srcOrd="0" destOrd="0" presId="urn:microsoft.com/office/officeart/2005/8/layout/vList2"/>
    <dgm:cxn modelId="{D5DB96B4-7FCE-4EDF-AE12-06A539966B06}" srcId="{DA567EAE-50D5-428B-ABAD-7E1CD0C36B8E}" destId="{F4A4AA53-407E-472F-9287-034BCD3DAAE0}" srcOrd="5" destOrd="0" parTransId="{0774A175-A269-4842-B2A7-4F18B150B8A3}" sibTransId="{7FE6BE52-EB07-4675-983C-A1092B269A1F}"/>
    <dgm:cxn modelId="{D9995C51-EB85-417E-BDF0-E1FCEF0FEB42}" srcId="{DA567EAE-50D5-428B-ABAD-7E1CD0C36B8E}" destId="{888BB547-D68C-4ECC-8DC7-ADE0BDF2BF1F}" srcOrd="3" destOrd="0" parTransId="{23C730FA-4F99-4B4E-9B4A-38C6E4AF9B18}" sibTransId="{C5FF271D-2D0F-44CA-BCA2-132045205947}"/>
    <dgm:cxn modelId="{286E611D-AA07-4F50-9262-6F9DCCDE9F87}" srcId="{DA567EAE-50D5-428B-ABAD-7E1CD0C36B8E}" destId="{DAD643AB-28B0-43A8-8705-29242FFF18E3}" srcOrd="4" destOrd="0" parTransId="{42B3D080-D9EF-4DB9-A7D4-F6181F5DCE93}" sibTransId="{87A53C0B-770D-4738-84CD-33E94EF8F95A}"/>
    <dgm:cxn modelId="{8E151CF2-D138-49E4-9AE0-A60E8DE7F7F3}" srcId="{DA567EAE-50D5-428B-ABAD-7E1CD0C36B8E}" destId="{929DFCB5-1A8B-4BB8-B19A-C349B621625B}" srcOrd="2" destOrd="0" parTransId="{FEE2A543-E335-429A-86CB-C1137211F947}" sibTransId="{95A3C57D-DC9A-49B4-A92C-D767C5795D53}"/>
    <dgm:cxn modelId="{B1CBA409-1A79-4F0B-8C6B-4B34E6869525}" type="presOf" srcId="{888BB547-D68C-4ECC-8DC7-ADE0BDF2BF1F}" destId="{D0EAFE06-F9F4-41E5-B9C2-FC829FB603F9}" srcOrd="0" destOrd="0" presId="urn:microsoft.com/office/officeart/2005/8/layout/vList2"/>
    <dgm:cxn modelId="{8152EE80-8B72-49C8-9312-EB5163EB79B6}" type="presOf" srcId="{CCB14DDF-3F8C-4E42-850C-60A4DC7DB017}" destId="{0B1D038E-6F3F-438D-BB30-C996136A5989}" srcOrd="0" destOrd="0" presId="urn:microsoft.com/office/officeart/2005/8/layout/vList2"/>
    <dgm:cxn modelId="{EA1B8D28-EC38-48E3-9822-30BB81A20F75}" type="presOf" srcId="{DAD643AB-28B0-43A8-8705-29242FFF18E3}" destId="{BDBEEDB7-4DEB-498B-9637-8D2DA89A6CCF}" srcOrd="0" destOrd="0" presId="urn:microsoft.com/office/officeart/2005/8/layout/vList2"/>
    <dgm:cxn modelId="{DE8D67A3-FB4E-4A6D-9D96-CEB034C7FAB4}" type="presOf" srcId="{DA567EAE-50D5-428B-ABAD-7E1CD0C36B8E}" destId="{E6C12466-7EC4-4866-9399-EEB70C874B9A}" srcOrd="0" destOrd="0" presId="urn:microsoft.com/office/officeart/2005/8/layout/vList2"/>
    <dgm:cxn modelId="{4FE7347A-CB50-4801-A313-F25F7DED7919}" type="presOf" srcId="{929DFCB5-1A8B-4BB8-B19A-C349B621625B}" destId="{E8998C94-25AF-486A-92C2-A22366E2053C}" srcOrd="0" destOrd="0" presId="urn:microsoft.com/office/officeart/2005/8/layout/vList2"/>
    <dgm:cxn modelId="{7FEC76A5-34EC-415F-86EB-8A43C51A30B9}" srcId="{DA567EAE-50D5-428B-ABAD-7E1CD0C36B8E}" destId="{26B512C6-5D9C-4680-8DD7-7CC2299FDD5A}" srcOrd="0" destOrd="0" parTransId="{0AA98380-E561-4CF8-A3EA-2BA76206A405}" sibTransId="{B07D1580-89E9-4457-A023-CB3F8994ECF3}"/>
    <dgm:cxn modelId="{2A4EAC9C-0429-435A-866D-175A6D12EBAF}" type="presParOf" srcId="{E6C12466-7EC4-4866-9399-EEB70C874B9A}" destId="{78F4A323-9F16-4720-985A-4772AAC7D126}" srcOrd="0" destOrd="0" presId="urn:microsoft.com/office/officeart/2005/8/layout/vList2"/>
    <dgm:cxn modelId="{3067585F-751C-44BA-899D-39D99507FD80}" type="presParOf" srcId="{E6C12466-7EC4-4866-9399-EEB70C874B9A}" destId="{D9AE7C5A-C4B8-4502-BB33-DA68B241F844}" srcOrd="1" destOrd="0" presId="urn:microsoft.com/office/officeart/2005/8/layout/vList2"/>
    <dgm:cxn modelId="{455B51D1-2D73-4AC1-9CC1-FB1A2EE029FF}" type="presParOf" srcId="{E6C12466-7EC4-4866-9399-EEB70C874B9A}" destId="{0B1D038E-6F3F-438D-BB30-C996136A5989}" srcOrd="2" destOrd="0" presId="urn:microsoft.com/office/officeart/2005/8/layout/vList2"/>
    <dgm:cxn modelId="{CCDCCAD1-A0F3-4064-B167-64A806A0DE74}" type="presParOf" srcId="{E6C12466-7EC4-4866-9399-EEB70C874B9A}" destId="{1297B42F-F948-4EF3-87FB-ADFCA64B14EA}" srcOrd="3" destOrd="0" presId="urn:microsoft.com/office/officeart/2005/8/layout/vList2"/>
    <dgm:cxn modelId="{1CA1E8D8-4B50-4477-8657-FE5BEACDB735}" type="presParOf" srcId="{E6C12466-7EC4-4866-9399-EEB70C874B9A}" destId="{E8998C94-25AF-486A-92C2-A22366E2053C}" srcOrd="4" destOrd="0" presId="urn:microsoft.com/office/officeart/2005/8/layout/vList2"/>
    <dgm:cxn modelId="{681BE8B7-C48D-412A-BDC1-0C750C28D317}" type="presParOf" srcId="{E6C12466-7EC4-4866-9399-EEB70C874B9A}" destId="{62921F1D-EFD5-4F44-8C40-D690E7DAC18D}" srcOrd="5" destOrd="0" presId="urn:microsoft.com/office/officeart/2005/8/layout/vList2"/>
    <dgm:cxn modelId="{98A41DD2-FA52-469B-ABE6-03F4A4E21C31}" type="presParOf" srcId="{E6C12466-7EC4-4866-9399-EEB70C874B9A}" destId="{D0EAFE06-F9F4-41E5-B9C2-FC829FB603F9}" srcOrd="6" destOrd="0" presId="urn:microsoft.com/office/officeart/2005/8/layout/vList2"/>
    <dgm:cxn modelId="{A416723C-A548-449B-9A96-24BF25241CD9}" type="presParOf" srcId="{E6C12466-7EC4-4866-9399-EEB70C874B9A}" destId="{559CCE3D-B0C1-4A0E-8EF5-1ED24E4006F8}" srcOrd="7" destOrd="0" presId="urn:microsoft.com/office/officeart/2005/8/layout/vList2"/>
    <dgm:cxn modelId="{4D8DA2F0-EB47-489B-B821-580ACED3F411}" type="presParOf" srcId="{E6C12466-7EC4-4866-9399-EEB70C874B9A}" destId="{BDBEEDB7-4DEB-498B-9637-8D2DA89A6CCF}" srcOrd="8" destOrd="0" presId="urn:microsoft.com/office/officeart/2005/8/layout/vList2"/>
    <dgm:cxn modelId="{35A13180-5C1A-4F23-B74A-3B00740B24A9}" type="presParOf" srcId="{E6C12466-7EC4-4866-9399-EEB70C874B9A}" destId="{D8EC4735-3105-4F4E-8511-BA5290CF1E1A}" srcOrd="9" destOrd="0" presId="urn:microsoft.com/office/officeart/2005/8/layout/vList2"/>
    <dgm:cxn modelId="{C0BB4BB5-7844-4FC4-B136-5632439A801B}" type="presParOf" srcId="{E6C12466-7EC4-4866-9399-EEB70C874B9A}" destId="{6DB73664-4C78-455F-AC71-C5712FE27F4B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67EAE-50D5-428B-ABAD-7E1CD0C36B8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B010A-6252-4130-B55B-AF2A4E5D0C9A}">
      <dgm:prSet custT="1"/>
      <dgm:spPr/>
      <dgm:t>
        <a:bodyPr/>
        <a:lstStyle/>
        <a:p>
          <a:r>
            <a:rPr lang="en-US" sz="3200">
              <a:latin typeface="Preeti" pitchFamily="2" charset="0"/>
            </a:rPr>
            <a:t>!= s'i7/f]uaf6 k|efljt JolQm / ltgsf kl/jf/sf ;b:ox¿ lj?4 e]befj lgjf/0f;DaGwL l;4fGt / lgb]{lzsfx¿ cjnDag ug]{ .</a:t>
          </a:r>
        </a:p>
      </dgm:t>
    </dgm:pt>
    <dgm:pt modelId="{337C8220-A03D-47C7-9788-4B146CEA4A78}" type="parTrans" cxnId="{6351322B-A53D-492B-9F93-542B9602E002}">
      <dgm:prSet/>
      <dgm:spPr/>
      <dgm:t>
        <a:bodyPr/>
        <a:lstStyle/>
        <a:p>
          <a:endParaRPr lang="en-US"/>
        </a:p>
      </dgm:t>
    </dgm:pt>
    <dgm:pt modelId="{9DF24C81-A63B-4FD2-8E50-623DECEC05AF}" type="sibTrans" cxnId="{6351322B-A53D-492B-9F93-542B9602E002}">
      <dgm:prSet/>
      <dgm:spPr/>
      <dgm:t>
        <a:bodyPr/>
        <a:lstStyle/>
        <a:p>
          <a:endParaRPr lang="en-US"/>
        </a:p>
      </dgm:t>
    </dgm:pt>
    <dgm:pt modelId="{844C6610-6077-4801-AA3F-9C6B802C5809}">
      <dgm:prSet custT="1"/>
      <dgm:spPr/>
      <dgm:t>
        <a:bodyPr/>
        <a:lstStyle/>
        <a:p>
          <a:r>
            <a:rPr lang="en-US" sz="3200" dirty="0">
              <a:latin typeface="Preeti" pitchFamily="2" charset="0"/>
            </a:rPr>
            <a:t>@= ;a} </a:t>
          </a:r>
          <a:r>
            <a:rPr lang="en-US" sz="3200" dirty="0" err="1">
              <a:latin typeface="Preeti" pitchFamily="2" charset="0"/>
            </a:rPr>
            <a:t>txdf</a:t>
          </a:r>
          <a:r>
            <a:rPr lang="en-US" sz="3200" dirty="0">
              <a:latin typeface="Preeti" pitchFamily="2" charset="0"/>
            </a:rPr>
            <a:t> s'i7/f]uaf6 </a:t>
          </a:r>
          <a:r>
            <a:rPr lang="en-US" sz="3200" dirty="0" err="1">
              <a:latin typeface="Preeti" pitchFamily="2" charset="0"/>
            </a:rPr>
            <a:t>k|efljt</a:t>
          </a:r>
          <a:r>
            <a:rPr lang="en-US" sz="3200" dirty="0">
              <a:latin typeface="Preeti" pitchFamily="2" charset="0"/>
            </a:rPr>
            <a:t> </a:t>
          </a:r>
          <a:r>
            <a:rPr lang="en-US" sz="3200" dirty="0" err="1">
              <a:latin typeface="Preeti" pitchFamily="2" charset="0"/>
            </a:rPr>
            <a:t>JolQmx¿sf</a:t>
          </a:r>
          <a:r>
            <a:rPr lang="en-US" sz="3200" dirty="0">
              <a:latin typeface="Preeti" pitchFamily="2" charset="0"/>
            </a:rPr>
            <a:t>] ;+:</a:t>
          </a:r>
          <a:r>
            <a:rPr lang="en-US" sz="3200" dirty="0" err="1">
              <a:latin typeface="Preeti" pitchFamily="2" charset="0"/>
            </a:rPr>
            <a:t>yf</a:t>
          </a:r>
          <a:r>
            <a:rPr lang="en-US" sz="3200" dirty="0">
              <a:latin typeface="Preeti" pitchFamily="2" charset="0"/>
            </a:rPr>
            <a:t> / ;~</a:t>
          </a:r>
          <a:r>
            <a:rPr lang="en-US" sz="3200" dirty="0" err="1">
              <a:latin typeface="Preeti" pitchFamily="2" charset="0"/>
            </a:rPr>
            <a:t>hfnnfO</a:t>
          </a:r>
          <a:r>
            <a:rPr lang="en-US" sz="3200" dirty="0">
              <a:latin typeface="Preeti" pitchFamily="2" charset="0"/>
            </a:rPr>
            <a:t>{ ;</a:t>
          </a:r>
          <a:r>
            <a:rPr lang="en-US" sz="3200" dirty="0" err="1">
              <a:latin typeface="Preeti" pitchFamily="2" charset="0"/>
            </a:rPr>
            <a:t>dfj</a:t>
          </a:r>
          <a:r>
            <a:rPr lang="en-US" sz="3200" dirty="0">
              <a:latin typeface="Preeti" pitchFamily="2" charset="0"/>
            </a:rPr>
            <a:t>]</a:t>
          </a:r>
          <a:r>
            <a:rPr lang="en-US" sz="3200" dirty="0" err="1">
              <a:latin typeface="Preeti" pitchFamily="2" charset="0"/>
            </a:rPr>
            <a:t>zLs</a:t>
          </a:r>
          <a:r>
            <a:rPr lang="en-US" sz="3200" dirty="0">
              <a:latin typeface="Preeti" pitchFamily="2" charset="0"/>
            </a:rPr>
            <a:t>/0f ug]{ .</a:t>
          </a:r>
        </a:p>
      </dgm:t>
    </dgm:pt>
    <dgm:pt modelId="{CF1861CE-059D-4185-B58D-7D8919F23599}" type="parTrans" cxnId="{269255EC-DF87-4D21-BB94-35E3C31DDEFF}">
      <dgm:prSet/>
      <dgm:spPr/>
      <dgm:t>
        <a:bodyPr/>
        <a:lstStyle/>
        <a:p>
          <a:endParaRPr lang="en-US"/>
        </a:p>
      </dgm:t>
    </dgm:pt>
    <dgm:pt modelId="{B784130F-B245-4B19-8323-4F60A94FE593}" type="sibTrans" cxnId="{269255EC-DF87-4D21-BB94-35E3C31DDEFF}">
      <dgm:prSet/>
      <dgm:spPr/>
      <dgm:t>
        <a:bodyPr/>
        <a:lstStyle/>
        <a:p>
          <a:endParaRPr lang="en-US"/>
        </a:p>
      </dgm:t>
    </dgm:pt>
    <dgm:pt modelId="{B657D962-15FB-4365-A820-0221D7DDAE75}">
      <dgm:prSet custT="1"/>
      <dgm:spPr/>
      <dgm:t>
        <a:bodyPr/>
        <a:lstStyle/>
        <a:p>
          <a:r>
            <a:rPr lang="en-US" sz="3200">
              <a:latin typeface="Preeti" pitchFamily="2" charset="0"/>
            </a:rPr>
            <a:t>#= e]befjk"0f{ sfg"gsf] cGTo ug]{ .</a:t>
          </a:r>
        </a:p>
      </dgm:t>
    </dgm:pt>
    <dgm:pt modelId="{1771FF80-FE33-493C-ABC0-818832CDBBCE}" type="parTrans" cxnId="{683C6B32-1345-4F25-85FB-930D6DBB9C96}">
      <dgm:prSet/>
      <dgm:spPr/>
      <dgm:t>
        <a:bodyPr/>
        <a:lstStyle/>
        <a:p>
          <a:endParaRPr lang="en-US"/>
        </a:p>
      </dgm:t>
    </dgm:pt>
    <dgm:pt modelId="{4DCDB616-0377-47D3-8516-090E5BB5CA48}" type="sibTrans" cxnId="{683C6B32-1345-4F25-85FB-930D6DBB9C96}">
      <dgm:prSet/>
      <dgm:spPr/>
      <dgm:t>
        <a:bodyPr/>
        <a:lstStyle/>
        <a:p>
          <a:endParaRPr lang="en-US"/>
        </a:p>
      </dgm:t>
    </dgm:pt>
    <dgm:pt modelId="{49FA3F2C-D933-4FFD-863F-BD38A43B9F93}">
      <dgm:prSet custT="1"/>
      <dgm:spPr/>
      <dgm:t>
        <a:bodyPr/>
        <a:lstStyle/>
        <a:p>
          <a:r>
            <a:rPr lang="en-US" sz="3200">
              <a:latin typeface="Preeti" pitchFamily="2" charset="0"/>
            </a:rPr>
            <a:t>$= ;d'bfo, ufpF / zx/x¿df lje]b Go"gLs/0fsf] cg'udg k|0ffnL ljsf; ug]{ .</a:t>
          </a:r>
        </a:p>
      </dgm:t>
    </dgm:pt>
    <dgm:pt modelId="{5A259BD8-3761-40E9-B43B-EADD821F638B}" type="parTrans" cxnId="{940FDDA1-C246-41ED-9C00-47BE4B31A429}">
      <dgm:prSet/>
      <dgm:spPr/>
      <dgm:t>
        <a:bodyPr/>
        <a:lstStyle/>
        <a:p>
          <a:endParaRPr lang="en-US"/>
        </a:p>
      </dgm:t>
    </dgm:pt>
    <dgm:pt modelId="{1FE65577-D31E-47F7-B876-EF02C2D7870A}" type="sibTrans" cxnId="{940FDDA1-C246-41ED-9C00-47BE4B31A429}">
      <dgm:prSet/>
      <dgm:spPr/>
      <dgm:t>
        <a:bodyPr/>
        <a:lstStyle/>
        <a:p>
          <a:endParaRPr lang="en-US"/>
        </a:p>
      </dgm:t>
    </dgm:pt>
    <dgm:pt modelId="{E63A12AD-D994-479F-8BA8-9074F5AE1D0F}">
      <dgm:prSet custT="1"/>
      <dgm:spPr/>
      <dgm:t>
        <a:bodyPr/>
        <a:lstStyle/>
        <a:p>
          <a:r>
            <a:rPr lang="en-US" sz="3200" dirty="0">
              <a:latin typeface="Preeti" pitchFamily="2" charset="0"/>
            </a:rPr>
            <a:t>%= ;/sf/L </a:t>
          </a:r>
          <a:r>
            <a:rPr lang="en-US" sz="3200" dirty="0" err="1">
              <a:latin typeface="Preeti" pitchFamily="2" charset="0"/>
            </a:rPr>
            <a:t>lgsfo</a:t>
          </a:r>
          <a:r>
            <a:rPr lang="en-US" sz="3200" dirty="0">
              <a:latin typeface="Preeti" pitchFamily="2" charset="0"/>
            </a:rPr>
            <a:t> / u}/;/sf/L ;+:</a:t>
          </a:r>
          <a:r>
            <a:rPr lang="en-US" sz="3200" dirty="0" err="1">
              <a:latin typeface="Preeti" pitchFamily="2" charset="0"/>
            </a:rPr>
            <a:t>yfx</a:t>
          </a:r>
          <a:r>
            <a:rPr lang="en-US" sz="3200" dirty="0">
              <a:latin typeface="Preeti" pitchFamily="2" charset="0"/>
            </a:rPr>
            <a:t>¿;</a:t>
          </a:r>
          <a:r>
            <a:rPr lang="en-US" sz="3200" dirty="0" err="1">
              <a:latin typeface="Preeti" pitchFamily="2" charset="0"/>
            </a:rPr>
            <a:t>Fusf</a:t>
          </a:r>
          <a:r>
            <a:rPr lang="en-US" sz="3200" dirty="0">
              <a:latin typeface="Preeti" pitchFamily="2" charset="0"/>
            </a:rPr>
            <a:t>] ;</a:t>
          </a:r>
          <a:r>
            <a:rPr lang="en-US" sz="3200" dirty="0" err="1">
              <a:latin typeface="Preeti" pitchFamily="2" charset="0"/>
            </a:rPr>
            <a:t>dGjodf</a:t>
          </a:r>
          <a:r>
            <a:rPr lang="en-US" sz="3200" dirty="0">
              <a:latin typeface="Preeti" pitchFamily="2" charset="0"/>
            </a:rPr>
            <a:t> ;</a:t>
          </a:r>
          <a:r>
            <a:rPr lang="en-US" sz="3200" dirty="0" err="1">
              <a:latin typeface="Preeti" pitchFamily="2" charset="0"/>
            </a:rPr>
            <a:t>fdflhs</a:t>
          </a:r>
          <a:r>
            <a:rPr lang="en-US" sz="3200" dirty="0">
              <a:latin typeface="Preeti" pitchFamily="2" charset="0"/>
            </a:rPr>
            <a:t> ;</a:t>
          </a:r>
          <a:r>
            <a:rPr lang="en-US" sz="3200" dirty="0" err="1">
              <a:latin typeface="Preeti" pitchFamily="2" charset="0"/>
            </a:rPr>
            <a:t>xof</a:t>
          </a:r>
          <a:r>
            <a:rPr lang="en-US" sz="3200" dirty="0">
              <a:latin typeface="Preeti" pitchFamily="2" charset="0"/>
            </a:rPr>
            <a:t>]u / </a:t>
          </a:r>
          <a:r>
            <a:rPr lang="en-US" sz="3200" dirty="0" err="1">
              <a:latin typeface="Preeti" pitchFamily="2" charset="0"/>
            </a:rPr>
            <a:t>k'g:yf</a:t>
          </a:r>
          <a:r>
            <a:rPr lang="en-US" sz="3200" dirty="0">
              <a:latin typeface="Preeti" pitchFamily="2" charset="0"/>
            </a:rPr>
            <a:t>{</a:t>
          </a:r>
          <a:r>
            <a:rPr lang="en-US" sz="3200" dirty="0" err="1">
              <a:latin typeface="Preeti" pitchFamily="2" charset="0"/>
            </a:rPr>
            <a:t>kgfdf</a:t>
          </a:r>
          <a:r>
            <a:rPr lang="en-US" sz="3200" dirty="0">
              <a:latin typeface="Preeti" pitchFamily="2" charset="0"/>
            </a:rPr>
            <a:t> </a:t>
          </a:r>
          <a:r>
            <a:rPr lang="en-US" sz="3200" dirty="0" err="1">
              <a:latin typeface="Preeti" pitchFamily="2" charset="0"/>
            </a:rPr>
            <a:t>kx'Fr</a:t>
          </a:r>
          <a:r>
            <a:rPr lang="en-US" sz="3200" dirty="0">
              <a:latin typeface="Preeti" pitchFamily="2" charset="0"/>
            </a:rPr>
            <a:t> ug]{ .                                </a:t>
          </a:r>
        </a:p>
      </dgm:t>
    </dgm:pt>
    <dgm:pt modelId="{4404D325-2E39-4070-91E2-06E872C1E7FB}" type="parTrans" cxnId="{676DCBD8-2BA7-42F6-BC0B-A9D502F8369F}">
      <dgm:prSet/>
      <dgm:spPr/>
      <dgm:t>
        <a:bodyPr/>
        <a:lstStyle/>
        <a:p>
          <a:endParaRPr lang="en-US"/>
        </a:p>
      </dgm:t>
    </dgm:pt>
    <dgm:pt modelId="{0A11DD4C-0670-423A-B97F-2A880EF373F3}" type="sibTrans" cxnId="{676DCBD8-2BA7-42F6-BC0B-A9D502F8369F}">
      <dgm:prSet/>
      <dgm:spPr/>
      <dgm:t>
        <a:bodyPr/>
        <a:lstStyle/>
        <a:p>
          <a:endParaRPr lang="en-US"/>
        </a:p>
      </dgm:t>
    </dgm:pt>
    <dgm:pt modelId="{E6C12466-7EC4-4866-9399-EEB70C874B9A}" type="pres">
      <dgm:prSet presAssocID="{DA567EAE-50D5-428B-ABAD-7E1CD0C36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5E81D-3DB2-4A0F-8849-B2C87A8FAA3E}" type="pres">
      <dgm:prSet presAssocID="{E06B010A-6252-4130-B55B-AF2A4E5D0C9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E5E1B-8EB9-4CE5-9460-FD75913962B7}" type="pres">
      <dgm:prSet presAssocID="{9DF24C81-A63B-4FD2-8E50-623DECEC05AF}" presName="spacer" presStyleCnt="0"/>
      <dgm:spPr/>
    </dgm:pt>
    <dgm:pt modelId="{EE90D7CF-7199-4319-9242-FC3DD7B912E9}" type="pres">
      <dgm:prSet presAssocID="{844C6610-6077-4801-AA3F-9C6B802C58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1D2F0-D48B-46F9-8B97-C7B72277F67C}" type="pres">
      <dgm:prSet presAssocID="{B784130F-B245-4B19-8323-4F60A94FE593}" presName="spacer" presStyleCnt="0"/>
      <dgm:spPr/>
    </dgm:pt>
    <dgm:pt modelId="{35E4625E-BB63-4C99-8C67-F4F2388DFC41}" type="pres">
      <dgm:prSet presAssocID="{B657D962-15FB-4365-A820-0221D7DDAE75}" presName="parentText" presStyleLbl="node1" presStyleIdx="2" presStyleCnt="5" custLinFactNeighborY="-75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62AB8-071F-4D01-B352-0E463C7822B9}" type="pres">
      <dgm:prSet presAssocID="{4DCDB616-0377-47D3-8516-090E5BB5CA48}" presName="spacer" presStyleCnt="0"/>
      <dgm:spPr/>
    </dgm:pt>
    <dgm:pt modelId="{D8AF3784-726C-48B7-A366-A6378D194919}" type="pres">
      <dgm:prSet presAssocID="{49FA3F2C-D933-4FFD-863F-BD38A43B9F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ECAE6-CC09-429B-B67E-22F9F6135767}" type="pres">
      <dgm:prSet presAssocID="{1FE65577-D31E-47F7-B876-EF02C2D7870A}" presName="spacer" presStyleCnt="0"/>
      <dgm:spPr/>
    </dgm:pt>
    <dgm:pt modelId="{3AB0BEBE-9055-4CD2-9711-A2B90DABE7B4}" type="pres">
      <dgm:prSet presAssocID="{E63A12AD-D994-479F-8BA8-9074F5AE1D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CE0E3-C83D-4607-99D1-1768BC49A9FC}" type="presOf" srcId="{844C6610-6077-4801-AA3F-9C6B802C5809}" destId="{EE90D7CF-7199-4319-9242-FC3DD7B912E9}" srcOrd="0" destOrd="0" presId="urn:microsoft.com/office/officeart/2005/8/layout/vList2"/>
    <dgm:cxn modelId="{269255EC-DF87-4D21-BB94-35E3C31DDEFF}" srcId="{DA567EAE-50D5-428B-ABAD-7E1CD0C36B8E}" destId="{844C6610-6077-4801-AA3F-9C6B802C5809}" srcOrd="1" destOrd="0" parTransId="{CF1861CE-059D-4185-B58D-7D8919F23599}" sibTransId="{B784130F-B245-4B19-8323-4F60A94FE593}"/>
    <dgm:cxn modelId="{6351322B-A53D-492B-9F93-542B9602E002}" srcId="{DA567EAE-50D5-428B-ABAD-7E1CD0C36B8E}" destId="{E06B010A-6252-4130-B55B-AF2A4E5D0C9A}" srcOrd="0" destOrd="0" parTransId="{337C8220-A03D-47C7-9788-4B146CEA4A78}" sibTransId="{9DF24C81-A63B-4FD2-8E50-623DECEC05AF}"/>
    <dgm:cxn modelId="{DE8D67A3-FB4E-4A6D-9D96-CEB034C7FAB4}" type="presOf" srcId="{DA567EAE-50D5-428B-ABAD-7E1CD0C36B8E}" destId="{E6C12466-7EC4-4866-9399-EEB70C874B9A}" srcOrd="0" destOrd="0" presId="urn:microsoft.com/office/officeart/2005/8/layout/vList2"/>
    <dgm:cxn modelId="{6068186F-E029-4924-BEB5-7938AA5D422D}" type="presOf" srcId="{E06B010A-6252-4130-B55B-AF2A4E5D0C9A}" destId="{ED65E81D-3DB2-4A0F-8849-B2C87A8FAA3E}" srcOrd="0" destOrd="0" presId="urn:microsoft.com/office/officeart/2005/8/layout/vList2"/>
    <dgm:cxn modelId="{D15AB54B-EDF3-44BC-8CE8-BBC6CFDDE410}" type="presOf" srcId="{49FA3F2C-D933-4FFD-863F-BD38A43B9F93}" destId="{D8AF3784-726C-48B7-A366-A6378D194919}" srcOrd="0" destOrd="0" presId="urn:microsoft.com/office/officeart/2005/8/layout/vList2"/>
    <dgm:cxn modelId="{676DCBD8-2BA7-42F6-BC0B-A9D502F8369F}" srcId="{DA567EAE-50D5-428B-ABAD-7E1CD0C36B8E}" destId="{E63A12AD-D994-479F-8BA8-9074F5AE1D0F}" srcOrd="4" destOrd="0" parTransId="{4404D325-2E39-4070-91E2-06E872C1E7FB}" sibTransId="{0A11DD4C-0670-423A-B97F-2A880EF373F3}"/>
    <dgm:cxn modelId="{940FDDA1-C246-41ED-9C00-47BE4B31A429}" srcId="{DA567EAE-50D5-428B-ABAD-7E1CD0C36B8E}" destId="{49FA3F2C-D933-4FFD-863F-BD38A43B9F93}" srcOrd="3" destOrd="0" parTransId="{5A259BD8-3761-40E9-B43B-EADD821F638B}" sibTransId="{1FE65577-D31E-47F7-B876-EF02C2D7870A}"/>
    <dgm:cxn modelId="{3D03B4EE-1A61-43A4-A4A3-AD26CC27B5F1}" type="presOf" srcId="{B657D962-15FB-4365-A820-0221D7DDAE75}" destId="{35E4625E-BB63-4C99-8C67-F4F2388DFC41}" srcOrd="0" destOrd="0" presId="urn:microsoft.com/office/officeart/2005/8/layout/vList2"/>
    <dgm:cxn modelId="{683C6B32-1345-4F25-85FB-930D6DBB9C96}" srcId="{DA567EAE-50D5-428B-ABAD-7E1CD0C36B8E}" destId="{B657D962-15FB-4365-A820-0221D7DDAE75}" srcOrd="2" destOrd="0" parTransId="{1771FF80-FE33-493C-ABC0-818832CDBBCE}" sibTransId="{4DCDB616-0377-47D3-8516-090E5BB5CA48}"/>
    <dgm:cxn modelId="{A19BBFD3-B473-483B-B884-0F1BF2DBFF7E}" type="presOf" srcId="{E63A12AD-D994-479F-8BA8-9074F5AE1D0F}" destId="{3AB0BEBE-9055-4CD2-9711-A2B90DABE7B4}" srcOrd="0" destOrd="0" presId="urn:microsoft.com/office/officeart/2005/8/layout/vList2"/>
    <dgm:cxn modelId="{585AD72A-C386-472A-98D3-D943DBABF97D}" type="presParOf" srcId="{E6C12466-7EC4-4866-9399-EEB70C874B9A}" destId="{ED65E81D-3DB2-4A0F-8849-B2C87A8FAA3E}" srcOrd="0" destOrd="0" presId="urn:microsoft.com/office/officeart/2005/8/layout/vList2"/>
    <dgm:cxn modelId="{9C1C4E41-AAB8-417D-881E-DD375DAF9262}" type="presParOf" srcId="{E6C12466-7EC4-4866-9399-EEB70C874B9A}" destId="{F93E5E1B-8EB9-4CE5-9460-FD75913962B7}" srcOrd="1" destOrd="0" presId="urn:microsoft.com/office/officeart/2005/8/layout/vList2"/>
    <dgm:cxn modelId="{0FCD1C1F-55C9-4A70-BFC7-C1F7443521BE}" type="presParOf" srcId="{E6C12466-7EC4-4866-9399-EEB70C874B9A}" destId="{EE90D7CF-7199-4319-9242-FC3DD7B912E9}" srcOrd="2" destOrd="0" presId="urn:microsoft.com/office/officeart/2005/8/layout/vList2"/>
    <dgm:cxn modelId="{076379E7-4E69-481B-A44F-4508D64B74CF}" type="presParOf" srcId="{E6C12466-7EC4-4866-9399-EEB70C874B9A}" destId="{E2B1D2F0-D48B-46F9-8B97-C7B72277F67C}" srcOrd="3" destOrd="0" presId="urn:microsoft.com/office/officeart/2005/8/layout/vList2"/>
    <dgm:cxn modelId="{80742183-5C0E-4CFF-A28E-0B963C110B18}" type="presParOf" srcId="{E6C12466-7EC4-4866-9399-EEB70C874B9A}" destId="{35E4625E-BB63-4C99-8C67-F4F2388DFC41}" srcOrd="4" destOrd="0" presId="urn:microsoft.com/office/officeart/2005/8/layout/vList2"/>
    <dgm:cxn modelId="{BE2F8C75-6BC9-4C02-8B3C-51B3745CB435}" type="presParOf" srcId="{E6C12466-7EC4-4866-9399-EEB70C874B9A}" destId="{C8B62AB8-071F-4D01-B352-0E463C7822B9}" srcOrd="5" destOrd="0" presId="urn:microsoft.com/office/officeart/2005/8/layout/vList2"/>
    <dgm:cxn modelId="{EDE7ED85-F1A4-48A5-B44E-465744FEBC75}" type="presParOf" srcId="{E6C12466-7EC4-4866-9399-EEB70C874B9A}" destId="{D8AF3784-726C-48B7-A366-A6378D194919}" srcOrd="6" destOrd="0" presId="urn:microsoft.com/office/officeart/2005/8/layout/vList2"/>
    <dgm:cxn modelId="{48938645-AD08-476C-973A-3BD6A8B3A61E}" type="presParOf" srcId="{E6C12466-7EC4-4866-9399-EEB70C874B9A}" destId="{6D6ECAE6-CC09-429B-B67E-22F9F6135767}" srcOrd="7" destOrd="0" presId="urn:microsoft.com/office/officeart/2005/8/layout/vList2"/>
    <dgm:cxn modelId="{87DF74DA-0AA7-425F-97DA-B4DF9632BB9E}" type="presParOf" srcId="{E6C12466-7EC4-4866-9399-EEB70C874B9A}" destId="{3AB0BEBE-9055-4CD2-9711-A2B90DABE7B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C726A-9530-4A6C-B43D-9D5A18F66FF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3CC8416-8F7A-4DB4-A126-9291352096D4}">
      <dgm:prSet custT="1"/>
      <dgm:spPr/>
      <dgm:t>
        <a:bodyPr/>
        <a:lstStyle/>
        <a:p>
          <a:r>
            <a:rPr lang="ne-NP" sz="1400" b="1" i="0" dirty="0">
              <a:solidFill>
                <a:schemeClr val="tx1"/>
              </a:solidFill>
              <a:cs typeface="Kalimati" panose="00000400000000000000" pitchFamily="2"/>
            </a:rPr>
            <a:t>कुष्ठरोगको फैलावटलाई अवरुद्ध गरेर जिल्ला र स्थानीय तहमा कुष्ठरोग निवारण गर्ने । 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4D3CEAF8-F356-4C13-8FE1-B4C8D6F5AE78}" type="parTrans" cxnId="{179416A9-0ECA-4F6A-BAA9-65AD08D8CA87}">
      <dgm:prSet/>
      <dgm:spPr/>
      <dgm:t>
        <a:bodyPr/>
        <a:lstStyle/>
        <a:p>
          <a:endParaRPr lang="en-US"/>
        </a:p>
      </dgm:t>
    </dgm:pt>
    <dgm:pt modelId="{B551BB73-8D9D-4610-B3D8-93B1614E1B0C}" type="sibTrans" cxnId="{179416A9-0ECA-4F6A-BAA9-65AD08D8CA87}">
      <dgm:prSet/>
      <dgm:spPr/>
      <dgm:t>
        <a:bodyPr/>
        <a:lstStyle/>
        <a:p>
          <a:endParaRPr lang="en-US"/>
        </a:p>
      </dgm:t>
    </dgm:pt>
    <dgm:pt modelId="{8BB1DACA-2A53-4556-8284-696C7D64D6C0}">
      <dgm:prSet custT="1"/>
      <dgm:spPr/>
      <dgm:t>
        <a:bodyPr/>
        <a:lstStyle/>
        <a:p>
          <a:r>
            <a:rPr lang="ne-NP" sz="1400" b="1" i="0" dirty="0">
              <a:solidFill>
                <a:schemeClr val="tx1"/>
              </a:solidFill>
              <a:cs typeface="Kalimati" panose="00000400000000000000" pitchFamily="2"/>
            </a:rPr>
            <a:t>४ रणनैतिक खम्बाहरु ( एकीकृत सक्रिय विधिबाट कुष्ठरोगका बिरामी पहिचान साथसाथै कुष्ठरोग रोकथामलाई विस्तार गर्ने थप गरिएको)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192B2370-78AE-4CF7-8599-643CF4217D07}" type="parTrans" cxnId="{75EE25A0-E615-4D94-8AA6-3528B019FD54}">
      <dgm:prSet/>
      <dgm:spPr/>
      <dgm:t>
        <a:bodyPr/>
        <a:lstStyle/>
        <a:p>
          <a:endParaRPr lang="en-US"/>
        </a:p>
      </dgm:t>
    </dgm:pt>
    <dgm:pt modelId="{321133A3-7C95-434E-9B7E-AD7E28A4BDDC}" type="sibTrans" cxnId="{75EE25A0-E615-4D94-8AA6-3528B019FD54}">
      <dgm:prSet/>
      <dgm:spPr/>
      <dgm:t>
        <a:bodyPr/>
        <a:lstStyle/>
        <a:p>
          <a:endParaRPr lang="en-US"/>
        </a:p>
      </dgm:t>
    </dgm:pt>
    <dgm:pt modelId="{23069270-E068-4D86-A7CD-D319DE24AB25}">
      <dgm:prSet custT="1"/>
      <dgm:spPr/>
      <dgm:t>
        <a:bodyPr/>
        <a:lstStyle/>
        <a:p>
          <a:r>
            <a:rPr lang="ne-NP" sz="1400" b="1" i="0">
              <a:solidFill>
                <a:schemeClr val="tx1"/>
              </a:solidFill>
              <a:cs typeface="Kalimati" panose="00000400000000000000" pitchFamily="2"/>
            </a:rPr>
            <a:t>कुष्ठरोगको फैलावटलाई अवरुद्ध लक्षहरु हासिल गर्न ११ वटा परिलक्षहरु निर्धारण गरिएको </a:t>
          </a:r>
          <a:endParaRPr lang="en-US" sz="1400" b="1">
            <a:solidFill>
              <a:schemeClr val="tx1"/>
            </a:solidFill>
            <a:cs typeface="Kalimati" panose="00000400000000000000" pitchFamily="2"/>
          </a:endParaRPr>
        </a:p>
      </dgm:t>
    </dgm:pt>
    <dgm:pt modelId="{C4355CF6-0763-4476-A7B1-9DB72ED86B9B}" type="parTrans" cxnId="{C6321091-1AB0-4B17-B965-307BB5036B3F}">
      <dgm:prSet/>
      <dgm:spPr/>
      <dgm:t>
        <a:bodyPr/>
        <a:lstStyle/>
        <a:p>
          <a:endParaRPr lang="en-US"/>
        </a:p>
      </dgm:t>
    </dgm:pt>
    <dgm:pt modelId="{A05204E8-E3E4-44D9-9AB7-262B78CF5BC9}" type="sibTrans" cxnId="{C6321091-1AB0-4B17-B965-307BB5036B3F}">
      <dgm:prSet/>
      <dgm:spPr/>
      <dgm:t>
        <a:bodyPr/>
        <a:lstStyle/>
        <a:p>
          <a:endParaRPr lang="en-US"/>
        </a:p>
      </dgm:t>
    </dgm:pt>
    <dgm:pt modelId="{ED00B4F2-0B73-428A-A3A1-B3B8B7ED7262}">
      <dgm:prSet custT="1"/>
      <dgm:spPr/>
      <dgm:t>
        <a:bodyPr/>
        <a:lstStyle/>
        <a:p>
          <a:r>
            <a:rPr lang="ne-NP" sz="1400" b="1" i="0" dirty="0">
              <a:solidFill>
                <a:schemeClr val="tx1"/>
              </a:solidFill>
              <a:cs typeface="Kalimati" panose="00000400000000000000" pitchFamily="2"/>
            </a:rPr>
            <a:t>बिगत ३ बर्षको तथ्यांकको आधारमा जिल्ला सहित पालिकाको रोग भारको आधारमा तिन तहमा उच्च, मध्यम र न्युन बर्गिकरण गरिएको 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3CE86980-5A9E-4AFB-BD4B-296BFA8FA354}" type="parTrans" cxnId="{BDD378D5-4B13-4ECE-A7F6-DCC70EBC99DD}">
      <dgm:prSet/>
      <dgm:spPr/>
      <dgm:t>
        <a:bodyPr/>
        <a:lstStyle/>
        <a:p>
          <a:endParaRPr lang="en-US"/>
        </a:p>
      </dgm:t>
    </dgm:pt>
    <dgm:pt modelId="{15E015F6-2BD8-40A5-BEAF-F0C4D589616C}" type="sibTrans" cxnId="{BDD378D5-4B13-4ECE-A7F6-DCC70EBC99DD}">
      <dgm:prSet/>
      <dgm:spPr/>
      <dgm:t>
        <a:bodyPr/>
        <a:lstStyle/>
        <a:p>
          <a:endParaRPr lang="en-US"/>
        </a:p>
      </dgm:t>
    </dgm:pt>
    <dgm:pt modelId="{9357C820-6F20-4D7B-BB34-EAA41BA3A7ED}">
      <dgm:prSet custT="1"/>
      <dgm:spPr/>
      <dgm:t>
        <a:bodyPr/>
        <a:lstStyle/>
        <a:p>
          <a:r>
            <a:rPr lang="ne-NP" sz="1400" b="1" i="0">
              <a:solidFill>
                <a:schemeClr val="tx1"/>
              </a:solidFill>
              <a:cs typeface="Kalimati" panose="00000400000000000000" pitchFamily="2"/>
            </a:rPr>
            <a:t>बर्गीकरणको आधारमा बिभिन्न तहमा निस्चित क्रियाकलाप उपलब्ध स्रोत र feasibility को आधारमा पहिचान गरिएको </a:t>
          </a:r>
          <a:endParaRPr lang="en-US" sz="1400" b="1">
            <a:solidFill>
              <a:schemeClr val="tx1"/>
            </a:solidFill>
            <a:cs typeface="Kalimati" panose="00000400000000000000" pitchFamily="2"/>
          </a:endParaRPr>
        </a:p>
      </dgm:t>
    </dgm:pt>
    <dgm:pt modelId="{45C26B34-D18C-4370-95E4-B0B1CD858A8E}" type="parTrans" cxnId="{1DFEDA38-496F-4905-A179-B72A9FF9206D}">
      <dgm:prSet/>
      <dgm:spPr/>
      <dgm:t>
        <a:bodyPr/>
        <a:lstStyle/>
        <a:p>
          <a:endParaRPr lang="en-US"/>
        </a:p>
      </dgm:t>
    </dgm:pt>
    <dgm:pt modelId="{7B596B6C-DF35-4CE2-AB04-888F41860F9C}" type="sibTrans" cxnId="{1DFEDA38-496F-4905-A179-B72A9FF9206D}">
      <dgm:prSet/>
      <dgm:spPr/>
      <dgm:t>
        <a:bodyPr/>
        <a:lstStyle/>
        <a:p>
          <a:endParaRPr lang="en-US"/>
        </a:p>
      </dgm:t>
    </dgm:pt>
    <dgm:pt modelId="{C40831C3-E8EB-40AF-936A-1973E0799754}">
      <dgm:prSet custT="1"/>
      <dgm:spPr/>
      <dgm:t>
        <a:bodyPr/>
        <a:lstStyle/>
        <a:p>
          <a:r>
            <a:rPr lang="ne-NP" sz="1400" b="1" i="0">
              <a:solidFill>
                <a:schemeClr val="tx1"/>
              </a:solidFill>
              <a:cs typeface="Kalimati" panose="00000400000000000000" pitchFamily="2"/>
            </a:rPr>
            <a:t>सक्रिय खोज बिधि, सम्पर्क परिक्षण, सामुदायिक सचेतना, कर्यपरक अनुसन्धान लगायतको कार्यहरुलाइ थप शशक्त बनाइएको </a:t>
          </a:r>
          <a:endParaRPr lang="en-US" sz="1400" b="1">
            <a:solidFill>
              <a:schemeClr val="tx1"/>
            </a:solidFill>
            <a:cs typeface="Kalimati" panose="00000400000000000000" pitchFamily="2"/>
          </a:endParaRPr>
        </a:p>
      </dgm:t>
    </dgm:pt>
    <dgm:pt modelId="{EDE37BDD-A83B-4262-B1F6-F84E239C007A}" type="parTrans" cxnId="{ABCB7CCF-2D56-4886-9C57-ACF3FD5240E4}">
      <dgm:prSet/>
      <dgm:spPr/>
      <dgm:t>
        <a:bodyPr/>
        <a:lstStyle/>
        <a:p>
          <a:endParaRPr lang="en-US"/>
        </a:p>
      </dgm:t>
    </dgm:pt>
    <dgm:pt modelId="{616F0E7C-B4BD-4497-896A-45F190EC6BF0}" type="sibTrans" cxnId="{ABCB7CCF-2D56-4886-9C57-ACF3FD5240E4}">
      <dgm:prSet/>
      <dgm:spPr/>
      <dgm:t>
        <a:bodyPr/>
        <a:lstStyle/>
        <a:p>
          <a:endParaRPr lang="en-US"/>
        </a:p>
      </dgm:t>
    </dgm:pt>
    <dgm:pt modelId="{C46D8189-059C-4406-AC5C-0EF797627B25}">
      <dgm:prSet custT="1"/>
      <dgm:spPr/>
      <dgm:t>
        <a:bodyPr/>
        <a:lstStyle/>
        <a:p>
          <a:r>
            <a:rPr lang="ne-NP" sz="1400" b="1" i="0" dirty="0">
              <a:solidFill>
                <a:schemeClr val="tx1"/>
              </a:solidFill>
              <a:cs typeface="Kalimati" panose="00000400000000000000" pitchFamily="2"/>
            </a:rPr>
            <a:t>महामारी तथा दैबीप्रकोपको समयमा बिना अवरोध  सेवा संचालन गर्न स्पष्ट रणनीति तथा कार्ययोजना बनाई लागु गर्ने मार्गदर्शन समाबेश भएको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F70886CF-5236-4439-8FA2-5C53B0A641DF}" type="parTrans" cxnId="{EBAE6F30-5179-4995-AD1D-1BCB770D9D70}">
      <dgm:prSet/>
      <dgm:spPr/>
      <dgm:t>
        <a:bodyPr/>
        <a:lstStyle/>
        <a:p>
          <a:endParaRPr lang="en-US"/>
        </a:p>
      </dgm:t>
    </dgm:pt>
    <dgm:pt modelId="{2DD8650A-E1AB-44D4-9F54-6E4773003027}" type="sibTrans" cxnId="{EBAE6F30-5179-4995-AD1D-1BCB770D9D70}">
      <dgm:prSet/>
      <dgm:spPr/>
      <dgm:t>
        <a:bodyPr/>
        <a:lstStyle/>
        <a:p>
          <a:endParaRPr lang="en-US"/>
        </a:p>
      </dgm:t>
    </dgm:pt>
    <dgm:pt modelId="{8211E2A0-A284-43AC-95E4-44920671DAB3}">
      <dgm:prSet custT="1"/>
      <dgm:spPr/>
      <dgm:t>
        <a:bodyPr/>
        <a:lstStyle/>
        <a:p>
          <a:r>
            <a:rPr lang="ne-NP" sz="1400" b="1" i="0">
              <a:solidFill>
                <a:schemeClr val="tx1"/>
              </a:solidFill>
              <a:cs typeface="Kalimati" panose="00000400000000000000" pitchFamily="2"/>
            </a:rPr>
            <a:t>संघीय, प्रादेशिक/ जिल्ला र स्थानीय तहको भूमिका स्पष्ट  खुलाईएको</a:t>
          </a:r>
          <a:endParaRPr lang="en-US" sz="1400" b="1">
            <a:solidFill>
              <a:schemeClr val="tx1"/>
            </a:solidFill>
            <a:cs typeface="Kalimati" panose="00000400000000000000" pitchFamily="2"/>
          </a:endParaRPr>
        </a:p>
      </dgm:t>
    </dgm:pt>
    <dgm:pt modelId="{B5986D4B-BDA6-4BD2-869D-9CBDA58F7111}" type="parTrans" cxnId="{B9655E88-11D5-4E2E-A0DC-1FDCC0713D00}">
      <dgm:prSet/>
      <dgm:spPr/>
      <dgm:t>
        <a:bodyPr/>
        <a:lstStyle/>
        <a:p>
          <a:endParaRPr lang="en-US"/>
        </a:p>
      </dgm:t>
    </dgm:pt>
    <dgm:pt modelId="{EB393552-07AB-465C-815F-33ED55905A29}" type="sibTrans" cxnId="{B9655E88-11D5-4E2E-A0DC-1FDCC0713D00}">
      <dgm:prSet/>
      <dgm:spPr/>
      <dgm:t>
        <a:bodyPr/>
        <a:lstStyle/>
        <a:p>
          <a:endParaRPr lang="en-US"/>
        </a:p>
      </dgm:t>
    </dgm:pt>
    <dgm:pt modelId="{26D654A8-2155-4FDE-AACD-0DD51F87069E}">
      <dgm:prSet custT="1"/>
      <dgm:spPr/>
      <dgm:t>
        <a:bodyPr/>
        <a:lstStyle/>
        <a:p>
          <a:r>
            <a:rPr lang="ne-NP" sz="1400" b="1" i="0" dirty="0">
              <a:solidFill>
                <a:schemeClr val="tx1"/>
              </a:solidFill>
              <a:cs typeface="Kalimati" panose="00000400000000000000" pitchFamily="2"/>
            </a:rPr>
            <a:t>२०२५ सम्मको लागि हरेक रणनीति कार्यान्वयनको लागि स्पष्ट कार्ययोजना संलग्न गरिएको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E3355ED8-0F47-491A-81DC-3DD57337BBE1}" type="parTrans" cxnId="{E5DF6444-D313-4D7D-9F19-C24F7E00FD9A}">
      <dgm:prSet/>
      <dgm:spPr/>
      <dgm:t>
        <a:bodyPr/>
        <a:lstStyle/>
        <a:p>
          <a:endParaRPr lang="en-US"/>
        </a:p>
      </dgm:t>
    </dgm:pt>
    <dgm:pt modelId="{B89FD6E0-5F6C-427A-B61F-C56141AE0928}" type="sibTrans" cxnId="{E5DF6444-D313-4D7D-9F19-C24F7E00FD9A}">
      <dgm:prSet/>
      <dgm:spPr/>
      <dgm:t>
        <a:bodyPr/>
        <a:lstStyle/>
        <a:p>
          <a:endParaRPr lang="en-US"/>
        </a:p>
      </dgm:t>
    </dgm:pt>
    <dgm:pt modelId="{AC201550-22E7-4219-B18A-FDCF6D206F6A}">
      <dgm:prSet custT="1"/>
      <dgm:spPr/>
      <dgm:t>
        <a:bodyPr/>
        <a:lstStyle/>
        <a:p>
          <a:r>
            <a:rPr lang="ne-NP" sz="1400" b="1" dirty="0">
              <a:solidFill>
                <a:schemeClr val="tx1"/>
              </a:solidFill>
              <a:cs typeface="Kalimati" panose="00000400000000000000" pitchFamily="2"/>
            </a:rPr>
            <a:t>अनुगमन र मुल्यांकनको खाका</a:t>
          </a:r>
          <a:r>
            <a:rPr lang="en-US" sz="1400" b="1" dirty="0">
              <a:solidFill>
                <a:schemeClr val="tx1"/>
              </a:solidFill>
              <a:cs typeface="Kalimati" panose="00000400000000000000" pitchFamily="2"/>
            </a:rPr>
            <a:t> </a:t>
          </a:r>
          <a:r>
            <a:rPr lang="ne-NP" sz="1400" b="1" dirty="0">
              <a:solidFill>
                <a:schemeClr val="tx1"/>
              </a:solidFill>
              <a:cs typeface="Kalimati" panose="00000400000000000000" pitchFamily="2"/>
            </a:rPr>
            <a:t>साथै मध्यकालिन मुल्यांकनको समेत प्राबधान रहेको </a:t>
          </a:r>
          <a:endParaRPr lang="en-US" sz="1400" b="1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8EF71A49-21AF-4D81-AD67-3AE4A0DC202F}" type="parTrans" cxnId="{1284704B-E040-4C58-AED8-7A45FE64E6DD}">
      <dgm:prSet/>
      <dgm:spPr/>
      <dgm:t>
        <a:bodyPr/>
        <a:lstStyle/>
        <a:p>
          <a:endParaRPr lang="en-US"/>
        </a:p>
      </dgm:t>
    </dgm:pt>
    <dgm:pt modelId="{6A8C364D-B508-4289-9533-F71330A8840B}" type="sibTrans" cxnId="{1284704B-E040-4C58-AED8-7A45FE64E6DD}">
      <dgm:prSet/>
      <dgm:spPr/>
      <dgm:t>
        <a:bodyPr/>
        <a:lstStyle/>
        <a:p>
          <a:endParaRPr lang="en-US"/>
        </a:p>
      </dgm:t>
    </dgm:pt>
    <dgm:pt modelId="{DB8D2598-0276-43D5-ADC4-0F0870EF4C0C}" type="pres">
      <dgm:prSet presAssocID="{D16C726A-9530-4A6C-B43D-9D5A18F66F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2CB4B-38A6-48A4-BE53-992F7E746CD6}" type="pres">
      <dgm:prSet presAssocID="{23CC8416-8F7A-4DB4-A126-9291352096D4}" presName="node" presStyleLbl="node1" presStyleIdx="0" presStyleCnt="10" custScaleX="259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E4474-B814-4D9C-84AD-634F168D96CE}" type="pres">
      <dgm:prSet presAssocID="{B551BB73-8D9D-4610-B3D8-93B1614E1B0C}" presName="sibTrans" presStyleCnt="0"/>
      <dgm:spPr/>
    </dgm:pt>
    <dgm:pt modelId="{73C03195-2D79-4DB1-8D74-7799476309D0}" type="pres">
      <dgm:prSet presAssocID="{8BB1DACA-2A53-4556-8284-696C7D64D6C0}" presName="node" presStyleLbl="node1" presStyleIdx="1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99F2-183F-4B6C-91FF-BC7D1A843A76}" type="pres">
      <dgm:prSet presAssocID="{321133A3-7C95-434E-9B7E-AD7E28A4BDDC}" presName="sibTrans" presStyleCnt="0"/>
      <dgm:spPr/>
    </dgm:pt>
    <dgm:pt modelId="{91B947A9-A007-4F9E-88F4-D22098D1A688}" type="pres">
      <dgm:prSet presAssocID="{23069270-E068-4D86-A7CD-D319DE24AB25}" presName="node" presStyleLbl="node1" presStyleIdx="2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DD468-1828-4BAA-8D9C-5FE36234AA0B}" type="pres">
      <dgm:prSet presAssocID="{A05204E8-E3E4-44D9-9AB7-262B78CF5BC9}" presName="sibTrans" presStyleCnt="0"/>
      <dgm:spPr/>
    </dgm:pt>
    <dgm:pt modelId="{C1B5891D-65FC-4CE1-8FB7-E713269BC33C}" type="pres">
      <dgm:prSet presAssocID="{ED00B4F2-0B73-428A-A3A1-B3B8B7ED7262}" presName="node" presStyleLbl="node1" presStyleIdx="3" presStyleCnt="10" custScaleX="26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59225-3414-4F75-9AED-58CBCF0742C8}" type="pres">
      <dgm:prSet presAssocID="{15E015F6-2BD8-40A5-BEAF-F0C4D589616C}" presName="sibTrans" presStyleCnt="0"/>
      <dgm:spPr/>
    </dgm:pt>
    <dgm:pt modelId="{88F77B04-7D6B-4E8D-98A7-07475C9AE00C}" type="pres">
      <dgm:prSet presAssocID="{9357C820-6F20-4D7B-BB34-EAA41BA3A7ED}" presName="node" presStyleLbl="node1" presStyleIdx="4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9CAC-648C-41B8-A822-57C6FA56A886}" type="pres">
      <dgm:prSet presAssocID="{7B596B6C-DF35-4CE2-AB04-888F41860F9C}" presName="sibTrans" presStyleCnt="0"/>
      <dgm:spPr/>
    </dgm:pt>
    <dgm:pt modelId="{4B341DF5-45F1-4BCE-B184-447CFD183905}" type="pres">
      <dgm:prSet presAssocID="{C40831C3-E8EB-40AF-936A-1973E0799754}" presName="node" presStyleLbl="node1" presStyleIdx="5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35394-E9B6-455D-AF10-F29FFBC73495}" type="pres">
      <dgm:prSet presAssocID="{616F0E7C-B4BD-4497-896A-45F190EC6BF0}" presName="sibTrans" presStyleCnt="0"/>
      <dgm:spPr/>
    </dgm:pt>
    <dgm:pt modelId="{6BA846D6-33D6-4E99-8CB8-A4D9FB875C48}" type="pres">
      <dgm:prSet presAssocID="{C46D8189-059C-4406-AC5C-0EF797627B25}" presName="node" presStyleLbl="node1" presStyleIdx="6" presStyleCnt="10" custScaleX="27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9F0C-18A0-4654-B627-EF86980DB517}" type="pres">
      <dgm:prSet presAssocID="{2DD8650A-E1AB-44D4-9F54-6E4773003027}" presName="sibTrans" presStyleCnt="0"/>
      <dgm:spPr/>
    </dgm:pt>
    <dgm:pt modelId="{D3FF125B-0357-4228-8629-88CC97DB1F63}" type="pres">
      <dgm:prSet presAssocID="{8211E2A0-A284-43AC-95E4-44920671DAB3}" presName="node" presStyleLbl="node1" presStyleIdx="7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CCD57-46AA-4824-8347-2AD8DC9D515A}" type="pres">
      <dgm:prSet presAssocID="{EB393552-07AB-465C-815F-33ED55905A29}" presName="sibTrans" presStyleCnt="0"/>
      <dgm:spPr/>
    </dgm:pt>
    <dgm:pt modelId="{436F79AC-7000-4E1D-A955-537BCB408485}" type="pres">
      <dgm:prSet presAssocID="{26D654A8-2155-4FDE-AACD-0DD51F87069E}" presName="node" presStyleLbl="node1" presStyleIdx="8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0D61-0CAC-4B7B-8B15-4229EEEB5EBD}" type="pres">
      <dgm:prSet presAssocID="{B89FD6E0-5F6C-427A-B61F-C56141AE0928}" presName="sibTrans" presStyleCnt="0"/>
      <dgm:spPr/>
    </dgm:pt>
    <dgm:pt modelId="{E2FD4572-F995-483B-B2EB-714C9DA293EE}" type="pres">
      <dgm:prSet presAssocID="{AC201550-22E7-4219-B18A-FDCF6D206F6A}" presName="node" presStyleLbl="node1" presStyleIdx="9" presStyleCnt="10" custScaleX="2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C6753-3BB2-41FD-AD41-23D979B588D9}" type="presOf" srcId="{ED00B4F2-0B73-428A-A3A1-B3B8B7ED7262}" destId="{C1B5891D-65FC-4CE1-8FB7-E713269BC33C}" srcOrd="0" destOrd="0" presId="urn:microsoft.com/office/officeart/2005/8/layout/default#1"/>
    <dgm:cxn modelId="{75EE25A0-E615-4D94-8AA6-3528B019FD54}" srcId="{D16C726A-9530-4A6C-B43D-9D5A18F66FF8}" destId="{8BB1DACA-2A53-4556-8284-696C7D64D6C0}" srcOrd="1" destOrd="0" parTransId="{192B2370-78AE-4CF7-8599-643CF4217D07}" sibTransId="{321133A3-7C95-434E-9B7E-AD7E28A4BDDC}"/>
    <dgm:cxn modelId="{1284704B-E040-4C58-AED8-7A45FE64E6DD}" srcId="{D16C726A-9530-4A6C-B43D-9D5A18F66FF8}" destId="{AC201550-22E7-4219-B18A-FDCF6D206F6A}" srcOrd="9" destOrd="0" parTransId="{8EF71A49-21AF-4D81-AD67-3AE4A0DC202F}" sibTransId="{6A8C364D-B508-4289-9533-F71330A8840B}"/>
    <dgm:cxn modelId="{ABCB7CCF-2D56-4886-9C57-ACF3FD5240E4}" srcId="{D16C726A-9530-4A6C-B43D-9D5A18F66FF8}" destId="{C40831C3-E8EB-40AF-936A-1973E0799754}" srcOrd="5" destOrd="0" parTransId="{EDE37BDD-A83B-4262-B1F6-F84E239C007A}" sibTransId="{616F0E7C-B4BD-4497-896A-45F190EC6BF0}"/>
    <dgm:cxn modelId="{3821EFE4-F6E9-41B9-B6EE-00DA4E32DE88}" type="presOf" srcId="{AC201550-22E7-4219-B18A-FDCF6D206F6A}" destId="{E2FD4572-F995-483B-B2EB-714C9DA293EE}" srcOrd="0" destOrd="0" presId="urn:microsoft.com/office/officeart/2005/8/layout/default#1"/>
    <dgm:cxn modelId="{E5DF6444-D313-4D7D-9F19-C24F7E00FD9A}" srcId="{D16C726A-9530-4A6C-B43D-9D5A18F66FF8}" destId="{26D654A8-2155-4FDE-AACD-0DD51F87069E}" srcOrd="8" destOrd="0" parTransId="{E3355ED8-0F47-491A-81DC-3DD57337BBE1}" sibTransId="{B89FD6E0-5F6C-427A-B61F-C56141AE0928}"/>
    <dgm:cxn modelId="{EBAE6F30-5179-4995-AD1D-1BCB770D9D70}" srcId="{D16C726A-9530-4A6C-B43D-9D5A18F66FF8}" destId="{C46D8189-059C-4406-AC5C-0EF797627B25}" srcOrd="6" destOrd="0" parTransId="{F70886CF-5236-4439-8FA2-5C53B0A641DF}" sibTransId="{2DD8650A-E1AB-44D4-9F54-6E4773003027}"/>
    <dgm:cxn modelId="{1DFEDA38-496F-4905-A179-B72A9FF9206D}" srcId="{D16C726A-9530-4A6C-B43D-9D5A18F66FF8}" destId="{9357C820-6F20-4D7B-BB34-EAA41BA3A7ED}" srcOrd="4" destOrd="0" parTransId="{45C26B34-D18C-4370-95E4-B0B1CD858A8E}" sibTransId="{7B596B6C-DF35-4CE2-AB04-888F41860F9C}"/>
    <dgm:cxn modelId="{179416A9-0ECA-4F6A-BAA9-65AD08D8CA87}" srcId="{D16C726A-9530-4A6C-B43D-9D5A18F66FF8}" destId="{23CC8416-8F7A-4DB4-A126-9291352096D4}" srcOrd="0" destOrd="0" parTransId="{4D3CEAF8-F356-4C13-8FE1-B4C8D6F5AE78}" sibTransId="{B551BB73-8D9D-4610-B3D8-93B1614E1B0C}"/>
    <dgm:cxn modelId="{E4F977D9-C579-4D93-A58B-123FA231CDFA}" type="presOf" srcId="{C40831C3-E8EB-40AF-936A-1973E0799754}" destId="{4B341DF5-45F1-4BCE-B184-447CFD183905}" srcOrd="0" destOrd="0" presId="urn:microsoft.com/office/officeart/2005/8/layout/default#1"/>
    <dgm:cxn modelId="{6B3CBFF4-8542-4E5F-887B-10F8F04C7CD8}" type="presOf" srcId="{26D654A8-2155-4FDE-AACD-0DD51F87069E}" destId="{436F79AC-7000-4E1D-A955-537BCB408485}" srcOrd="0" destOrd="0" presId="urn:microsoft.com/office/officeart/2005/8/layout/default#1"/>
    <dgm:cxn modelId="{C6321091-1AB0-4B17-B965-307BB5036B3F}" srcId="{D16C726A-9530-4A6C-B43D-9D5A18F66FF8}" destId="{23069270-E068-4D86-A7CD-D319DE24AB25}" srcOrd="2" destOrd="0" parTransId="{C4355CF6-0763-4476-A7B1-9DB72ED86B9B}" sibTransId="{A05204E8-E3E4-44D9-9AB7-262B78CF5BC9}"/>
    <dgm:cxn modelId="{84CEC0C9-B6E0-4E35-8044-9CF4C316B2B8}" type="presOf" srcId="{23069270-E068-4D86-A7CD-D319DE24AB25}" destId="{91B947A9-A007-4F9E-88F4-D22098D1A688}" srcOrd="0" destOrd="0" presId="urn:microsoft.com/office/officeart/2005/8/layout/default#1"/>
    <dgm:cxn modelId="{EAEF900D-5BF1-48F1-9B54-D6006D0D7C48}" type="presOf" srcId="{9357C820-6F20-4D7B-BB34-EAA41BA3A7ED}" destId="{88F77B04-7D6B-4E8D-98A7-07475C9AE00C}" srcOrd="0" destOrd="0" presId="urn:microsoft.com/office/officeart/2005/8/layout/default#1"/>
    <dgm:cxn modelId="{B9655E88-11D5-4E2E-A0DC-1FDCC0713D00}" srcId="{D16C726A-9530-4A6C-B43D-9D5A18F66FF8}" destId="{8211E2A0-A284-43AC-95E4-44920671DAB3}" srcOrd="7" destOrd="0" parTransId="{B5986D4B-BDA6-4BD2-869D-9CBDA58F7111}" sibTransId="{EB393552-07AB-465C-815F-33ED55905A29}"/>
    <dgm:cxn modelId="{8AA24E4B-BFA0-4355-977A-5999C1293A5E}" type="presOf" srcId="{8BB1DACA-2A53-4556-8284-696C7D64D6C0}" destId="{73C03195-2D79-4DB1-8D74-7799476309D0}" srcOrd="0" destOrd="0" presId="urn:microsoft.com/office/officeart/2005/8/layout/default#1"/>
    <dgm:cxn modelId="{BDD378D5-4B13-4ECE-A7F6-DCC70EBC99DD}" srcId="{D16C726A-9530-4A6C-B43D-9D5A18F66FF8}" destId="{ED00B4F2-0B73-428A-A3A1-B3B8B7ED7262}" srcOrd="3" destOrd="0" parTransId="{3CE86980-5A9E-4AFB-BD4B-296BFA8FA354}" sibTransId="{15E015F6-2BD8-40A5-BEAF-F0C4D589616C}"/>
    <dgm:cxn modelId="{70EAD899-4E7B-4EDC-9C22-D42EA367B68A}" type="presOf" srcId="{23CC8416-8F7A-4DB4-A126-9291352096D4}" destId="{1C32CB4B-38A6-48A4-BE53-992F7E746CD6}" srcOrd="0" destOrd="0" presId="urn:microsoft.com/office/officeart/2005/8/layout/default#1"/>
    <dgm:cxn modelId="{51FDB4B0-D2B8-46B1-832A-3DEAB522485F}" type="presOf" srcId="{8211E2A0-A284-43AC-95E4-44920671DAB3}" destId="{D3FF125B-0357-4228-8629-88CC97DB1F63}" srcOrd="0" destOrd="0" presId="urn:microsoft.com/office/officeart/2005/8/layout/default#1"/>
    <dgm:cxn modelId="{125F89EE-0F3F-4D5E-A5B2-30307B7F8BB8}" type="presOf" srcId="{D16C726A-9530-4A6C-B43D-9D5A18F66FF8}" destId="{DB8D2598-0276-43D5-ADC4-0F0870EF4C0C}" srcOrd="0" destOrd="0" presId="urn:microsoft.com/office/officeart/2005/8/layout/default#1"/>
    <dgm:cxn modelId="{3CEDAB4A-BF5F-4EB4-82B2-571B7BB4AB7F}" type="presOf" srcId="{C46D8189-059C-4406-AC5C-0EF797627B25}" destId="{6BA846D6-33D6-4E99-8CB8-A4D9FB875C48}" srcOrd="0" destOrd="0" presId="urn:microsoft.com/office/officeart/2005/8/layout/default#1"/>
    <dgm:cxn modelId="{8B33B6FC-BDB3-46CF-9498-BAAA5DBC1304}" type="presParOf" srcId="{DB8D2598-0276-43D5-ADC4-0F0870EF4C0C}" destId="{1C32CB4B-38A6-48A4-BE53-992F7E746CD6}" srcOrd="0" destOrd="0" presId="urn:microsoft.com/office/officeart/2005/8/layout/default#1"/>
    <dgm:cxn modelId="{EA5A7B2D-BF35-4E30-8515-D307BDC9DF36}" type="presParOf" srcId="{DB8D2598-0276-43D5-ADC4-0F0870EF4C0C}" destId="{B14E4474-B814-4D9C-84AD-634F168D96CE}" srcOrd="1" destOrd="0" presId="urn:microsoft.com/office/officeart/2005/8/layout/default#1"/>
    <dgm:cxn modelId="{B63CBE9B-B92B-4E37-B1F2-068AB3A9EC9B}" type="presParOf" srcId="{DB8D2598-0276-43D5-ADC4-0F0870EF4C0C}" destId="{73C03195-2D79-4DB1-8D74-7799476309D0}" srcOrd="2" destOrd="0" presId="urn:microsoft.com/office/officeart/2005/8/layout/default#1"/>
    <dgm:cxn modelId="{22066B0F-96AC-43AE-A78B-8A5101A75643}" type="presParOf" srcId="{DB8D2598-0276-43D5-ADC4-0F0870EF4C0C}" destId="{DB3F99F2-183F-4B6C-91FF-BC7D1A843A76}" srcOrd="3" destOrd="0" presId="urn:microsoft.com/office/officeart/2005/8/layout/default#1"/>
    <dgm:cxn modelId="{88E9D01B-3DB0-43D7-B9B7-A6BD2B3B3C19}" type="presParOf" srcId="{DB8D2598-0276-43D5-ADC4-0F0870EF4C0C}" destId="{91B947A9-A007-4F9E-88F4-D22098D1A688}" srcOrd="4" destOrd="0" presId="urn:microsoft.com/office/officeart/2005/8/layout/default#1"/>
    <dgm:cxn modelId="{ED091BEC-E093-4467-B566-A38AE30D55B3}" type="presParOf" srcId="{DB8D2598-0276-43D5-ADC4-0F0870EF4C0C}" destId="{02EDD468-1828-4BAA-8D9C-5FE36234AA0B}" srcOrd="5" destOrd="0" presId="urn:microsoft.com/office/officeart/2005/8/layout/default#1"/>
    <dgm:cxn modelId="{E330188F-990B-48CD-B783-83297ED52882}" type="presParOf" srcId="{DB8D2598-0276-43D5-ADC4-0F0870EF4C0C}" destId="{C1B5891D-65FC-4CE1-8FB7-E713269BC33C}" srcOrd="6" destOrd="0" presId="urn:microsoft.com/office/officeart/2005/8/layout/default#1"/>
    <dgm:cxn modelId="{973FFAAE-BD31-4A55-B1F8-C0B6D1F81668}" type="presParOf" srcId="{DB8D2598-0276-43D5-ADC4-0F0870EF4C0C}" destId="{1EF59225-3414-4F75-9AED-58CBCF0742C8}" srcOrd="7" destOrd="0" presId="urn:microsoft.com/office/officeart/2005/8/layout/default#1"/>
    <dgm:cxn modelId="{47145AFB-27D9-4436-B2BE-610E161CED8B}" type="presParOf" srcId="{DB8D2598-0276-43D5-ADC4-0F0870EF4C0C}" destId="{88F77B04-7D6B-4E8D-98A7-07475C9AE00C}" srcOrd="8" destOrd="0" presId="urn:microsoft.com/office/officeart/2005/8/layout/default#1"/>
    <dgm:cxn modelId="{3CB96138-FEA9-4258-B3EC-2282B9F05CFF}" type="presParOf" srcId="{DB8D2598-0276-43D5-ADC4-0F0870EF4C0C}" destId="{DE329CAC-648C-41B8-A822-57C6FA56A886}" srcOrd="9" destOrd="0" presId="urn:microsoft.com/office/officeart/2005/8/layout/default#1"/>
    <dgm:cxn modelId="{17B9DEF2-2F76-4C3C-B923-D7413A5371B3}" type="presParOf" srcId="{DB8D2598-0276-43D5-ADC4-0F0870EF4C0C}" destId="{4B341DF5-45F1-4BCE-B184-447CFD183905}" srcOrd="10" destOrd="0" presId="urn:microsoft.com/office/officeart/2005/8/layout/default#1"/>
    <dgm:cxn modelId="{3926D4F2-18CB-4BB7-8B4E-473CA76C6F7C}" type="presParOf" srcId="{DB8D2598-0276-43D5-ADC4-0F0870EF4C0C}" destId="{98F35394-E9B6-455D-AF10-F29FFBC73495}" srcOrd="11" destOrd="0" presId="urn:microsoft.com/office/officeart/2005/8/layout/default#1"/>
    <dgm:cxn modelId="{159DC3AA-B014-4FEB-B243-DE8A70D2201C}" type="presParOf" srcId="{DB8D2598-0276-43D5-ADC4-0F0870EF4C0C}" destId="{6BA846D6-33D6-4E99-8CB8-A4D9FB875C48}" srcOrd="12" destOrd="0" presId="urn:microsoft.com/office/officeart/2005/8/layout/default#1"/>
    <dgm:cxn modelId="{81D09A72-FAF3-4F9D-93BA-A369E59EDB26}" type="presParOf" srcId="{DB8D2598-0276-43D5-ADC4-0F0870EF4C0C}" destId="{AE739F0C-18A0-4654-B627-EF86980DB517}" srcOrd="13" destOrd="0" presId="urn:microsoft.com/office/officeart/2005/8/layout/default#1"/>
    <dgm:cxn modelId="{F80AF018-F10F-4FF2-8D54-E5ADDFC37B98}" type="presParOf" srcId="{DB8D2598-0276-43D5-ADC4-0F0870EF4C0C}" destId="{D3FF125B-0357-4228-8629-88CC97DB1F63}" srcOrd="14" destOrd="0" presId="urn:microsoft.com/office/officeart/2005/8/layout/default#1"/>
    <dgm:cxn modelId="{399FA473-0DB2-4631-914C-3D398D60E12C}" type="presParOf" srcId="{DB8D2598-0276-43D5-ADC4-0F0870EF4C0C}" destId="{0EBCCD57-46AA-4824-8347-2AD8DC9D515A}" srcOrd="15" destOrd="0" presId="urn:microsoft.com/office/officeart/2005/8/layout/default#1"/>
    <dgm:cxn modelId="{8E4D6F93-E157-4431-B50D-FA304EA8949E}" type="presParOf" srcId="{DB8D2598-0276-43D5-ADC4-0F0870EF4C0C}" destId="{436F79AC-7000-4E1D-A955-537BCB408485}" srcOrd="16" destOrd="0" presId="urn:microsoft.com/office/officeart/2005/8/layout/default#1"/>
    <dgm:cxn modelId="{42D9533B-D4FB-4565-A493-CDA112292ED0}" type="presParOf" srcId="{DB8D2598-0276-43D5-ADC4-0F0870EF4C0C}" destId="{6B430D61-0CAC-4B7B-8B15-4229EEEB5EBD}" srcOrd="17" destOrd="0" presId="urn:microsoft.com/office/officeart/2005/8/layout/default#1"/>
    <dgm:cxn modelId="{4CF26623-28FA-4FF9-A24C-78434AEF1C68}" type="presParOf" srcId="{DB8D2598-0276-43D5-ADC4-0F0870EF4C0C}" destId="{E2FD4572-F995-483B-B2EB-714C9DA293EE}" srcOrd="1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D1620-AE4B-47E1-9DE0-E2EECD4FE9E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E5A4-BD47-49BD-B2DC-FB03E029C89A}">
      <dsp:nvSpPr>
        <dsp:cNvPr id="0" name=""/>
        <dsp:cNvSpPr/>
      </dsp:nvSpPr>
      <dsp:spPr>
        <a:xfrm>
          <a:off x="0" y="0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EBEBEB"/>
              </a:solidFill>
              <a:latin typeface="Preeti" pitchFamily="2" charset="0"/>
            </a:rPr>
            <a:t>/fli6«o s'i7/f]u /0fgLlt, @)&amp;* </a:t>
          </a:r>
          <a:endParaRPr lang="en-US" sz="6500" kern="1200" dirty="0"/>
        </a:p>
      </dsp:txBody>
      <dsp:txXfrm>
        <a:off x="0" y="0"/>
        <a:ext cx="8229600" cy="2262981"/>
      </dsp:txXfrm>
    </dsp:sp>
    <dsp:sp modelId="{ADBF42EF-C195-4977-BAEA-B0D50D1D43D5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634F4-87FC-4948-A784-4B61DC21F6F2}">
      <dsp:nvSpPr>
        <dsp:cNvPr id="0" name=""/>
        <dsp:cNvSpPr/>
      </dsp:nvSpPr>
      <dsp:spPr>
        <a:xfrm>
          <a:off x="0" y="2262981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262981"/>
        <a:ext cx="8229600" cy="2262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A323-9F16-4720-985A-4772AAC7D126}">
      <dsp:nvSpPr>
        <dsp:cNvPr id="0" name=""/>
        <dsp:cNvSpPr/>
      </dsp:nvSpPr>
      <dsp:spPr>
        <a:xfrm>
          <a:off x="0" y="5031"/>
          <a:ext cx="10891056" cy="897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>
              <a:latin typeface="Preeti" pitchFamily="2" charset="0"/>
            </a:rPr>
            <a:t>!= PsLs[t k4ltaf6 ;a} txdf s'i7/f]u lgjf/0fsf nflu kof{Kt ;|f]t–;fwg ;lxtsf] /fhgLlts k|lta4tf ;a} txdf ug]{ .</a:t>
          </a:r>
          <a:endParaRPr lang="en-US" sz="2600" kern="1200">
            <a:latin typeface="Preeti" pitchFamily="2" charset="0"/>
          </a:endParaRPr>
        </a:p>
      </dsp:txBody>
      <dsp:txXfrm>
        <a:off x="43807" y="48838"/>
        <a:ext cx="10803442" cy="809776"/>
      </dsp:txXfrm>
    </dsp:sp>
    <dsp:sp modelId="{9276E16D-4D92-4510-BB6E-C1F647E21872}">
      <dsp:nvSpPr>
        <dsp:cNvPr id="0" name=""/>
        <dsp:cNvSpPr/>
      </dsp:nvSpPr>
      <dsp:spPr>
        <a:xfrm>
          <a:off x="0" y="977301"/>
          <a:ext cx="10891056" cy="897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>
              <a:latin typeface="Preeti" pitchFamily="2" charset="0"/>
            </a:rPr>
            <a:t>@= ;a} ;/f]sf/jfnfx¿nfO{ ;xefuL u/fpFb} z"Go s'i7/f]u dfu{lrqsf sfof{Gjgsf nflu /fli6«o ;fem]bf/L ug]{ .</a:t>
          </a:r>
          <a:endParaRPr lang="en-US" sz="2600" kern="1200">
            <a:latin typeface="Preeti" pitchFamily="2" charset="0"/>
          </a:endParaRPr>
        </a:p>
      </dsp:txBody>
      <dsp:txXfrm>
        <a:off x="43807" y="1021108"/>
        <a:ext cx="10803442" cy="809776"/>
      </dsp:txXfrm>
    </dsp:sp>
    <dsp:sp modelId="{96DF852B-DED5-4491-8741-63489D724F72}">
      <dsp:nvSpPr>
        <dsp:cNvPr id="0" name=""/>
        <dsp:cNvSpPr/>
      </dsp:nvSpPr>
      <dsp:spPr>
        <a:xfrm>
          <a:off x="0" y="1949571"/>
          <a:ext cx="10891056" cy="897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Preeti" pitchFamily="2" charset="0"/>
            </a:rPr>
            <a:t>#= u'0f:t/Lo ;]</a:t>
          </a:r>
          <a:r>
            <a:rPr lang="en-US" sz="2600" b="0" i="0" kern="1200" dirty="0" err="1">
              <a:latin typeface="Preeti" pitchFamily="2" charset="0"/>
            </a:rPr>
            <a:t>jfsf</a:t>
          </a:r>
          <a:r>
            <a:rPr lang="en-US" sz="2600" b="0" i="0" kern="1200" dirty="0">
              <a:latin typeface="Preeti" pitchFamily="2" charset="0"/>
            </a:rPr>
            <a:t> </a:t>
          </a:r>
          <a:r>
            <a:rPr lang="en-US" sz="2600" b="0" i="0" kern="1200" dirty="0" err="1">
              <a:latin typeface="Preeti" pitchFamily="2" charset="0"/>
            </a:rPr>
            <a:t>nflu</a:t>
          </a:r>
          <a:r>
            <a:rPr lang="en-US" sz="2600" b="0" i="0" kern="1200" dirty="0">
              <a:latin typeface="Preeti" pitchFamily="2" charset="0"/>
            </a:rPr>
            <a:t> :</a:t>
          </a:r>
          <a:r>
            <a:rPr lang="en-US" sz="2600" b="0" i="0" kern="1200" dirty="0" err="1">
              <a:latin typeface="Preeti" pitchFamily="2" charset="0"/>
            </a:rPr>
            <a:t>jf:Yo</a:t>
          </a:r>
          <a:r>
            <a:rPr lang="en-US" sz="2600" b="0" i="0" kern="1200" dirty="0">
              <a:latin typeface="Preeti" pitchFamily="2" charset="0"/>
            </a:rPr>
            <a:t> ;]</a:t>
          </a:r>
          <a:r>
            <a:rPr lang="en-US" sz="2600" b="0" i="0" kern="1200" dirty="0" err="1">
              <a:latin typeface="Preeti" pitchFamily="2" charset="0"/>
            </a:rPr>
            <a:t>jf</a:t>
          </a:r>
          <a:r>
            <a:rPr lang="en-US" sz="2600" b="0" i="0" kern="1200" dirty="0">
              <a:latin typeface="Preeti" pitchFamily="2" charset="0"/>
            </a:rPr>
            <a:t> k|0ffnLdf </a:t>
          </a:r>
          <a:r>
            <a:rPr lang="en-US" sz="2600" b="0" i="0" kern="1200" dirty="0" err="1">
              <a:latin typeface="Preeti" pitchFamily="2" charset="0"/>
            </a:rPr>
            <a:t>Ifdtf</a:t>
          </a:r>
          <a:r>
            <a:rPr lang="en-US" sz="2600" b="0" i="0" kern="1200" dirty="0">
              <a:latin typeface="Preeti" pitchFamily="2" charset="0"/>
            </a:rPr>
            <a:t> </a:t>
          </a:r>
          <a:r>
            <a:rPr lang="en-US" sz="2600" b="0" i="0" kern="1200" dirty="0" err="1">
              <a:latin typeface="Preeti" pitchFamily="2" charset="0"/>
            </a:rPr>
            <a:t>clej</a:t>
          </a:r>
          <a:r>
            <a:rPr lang="en-US" sz="2600" b="0" i="0" kern="1200" dirty="0">
              <a:latin typeface="Preeti" pitchFamily="2" charset="0"/>
            </a:rPr>
            <a:t>[l4 ug]{ .</a:t>
          </a:r>
          <a:endParaRPr lang="en-US" sz="2600" kern="1200" dirty="0">
            <a:latin typeface="Preeti" pitchFamily="2" charset="0"/>
          </a:endParaRPr>
        </a:p>
      </dsp:txBody>
      <dsp:txXfrm>
        <a:off x="43807" y="1993378"/>
        <a:ext cx="10803442" cy="809776"/>
      </dsp:txXfrm>
    </dsp:sp>
    <dsp:sp modelId="{D37CABA3-03EB-400F-8D51-8AFA52ABF689}">
      <dsp:nvSpPr>
        <dsp:cNvPr id="0" name=""/>
        <dsp:cNvSpPr/>
      </dsp:nvSpPr>
      <dsp:spPr>
        <a:xfrm>
          <a:off x="0" y="2921841"/>
          <a:ext cx="10891056" cy="897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Preeti" pitchFamily="2" charset="0"/>
            </a:rPr>
            <a:t>$= </a:t>
          </a:r>
          <a:r>
            <a:rPr lang="en-US" sz="2600" b="0" i="0" kern="1200" dirty="0" err="1">
              <a:latin typeface="Preeti" pitchFamily="2" charset="0"/>
            </a:rPr>
            <a:t>sfo</a:t>
          </a:r>
          <a:r>
            <a:rPr lang="en-US" sz="2600" b="0" i="0" kern="1200" dirty="0">
              <a:latin typeface="Preeti" pitchFamily="2" charset="0"/>
            </a:rPr>
            <a:t>{</a:t>
          </a:r>
          <a:r>
            <a:rPr lang="en-US" sz="2600" b="0" i="0" kern="1200" dirty="0" err="1">
              <a:latin typeface="Preeti" pitchFamily="2" charset="0"/>
            </a:rPr>
            <a:t>qmd</a:t>
          </a:r>
          <a:r>
            <a:rPr lang="en-US" sz="2600" b="0" i="0" kern="1200" dirty="0">
              <a:latin typeface="Preeti" pitchFamily="2" charset="0"/>
            </a:rPr>
            <a:t> </a:t>
          </a:r>
          <a:r>
            <a:rPr lang="en-US" sz="2600" b="0" i="0" kern="1200" dirty="0" err="1">
              <a:latin typeface="Preeti" pitchFamily="2" charset="0"/>
            </a:rPr>
            <a:t>Joj:yfkg</a:t>
          </a:r>
          <a:r>
            <a:rPr lang="en-US" sz="2600" b="0" i="0" kern="1200" dirty="0">
              <a:latin typeface="Preeti" pitchFamily="2" charset="0"/>
            </a:rPr>
            <a:t>, </a:t>
          </a:r>
          <a:r>
            <a:rPr lang="en-US" sz="2600" b="0" i="0" kern="1200" dirty="0" err="1">
              <a:latin typeface="Preeti" pitchFamily="2" charset="0"/>
            </a:rPr>
            <a:t>lgu</a:t>
          </a:r>
          <a:r>
            <a:rPr lang="en-US" sz="2600" b="0" i="0" kern="1200" dirty="0">
              <a:latin typeface="Preeti" pitchFamily="2" charset="0"/>
            </a:rPr>
            <a:t>/</a:t>
          </a:r>
          <a:r>
            <a:rPr lang="en-US" sz="2600" b="0" i="0" kern="1200" dirty="0" err="1">
              <a:latin typeface="Preeti" pitchFamily="2" charset="0"/>
            </a:rPr>
            <a:t>fgL</a:t>
          </a:r>
          <a:r>
            <a:rPr lang="en-US" sz="2600" b="0" i="0" kern="1200" dirty="0">
              <a:latin typeface="Preeti" pitchFamily="2" charset="0"/>
            </a:rPr>
            <a:t> / </a:t>
          </a:r>
          <a:r>
            <a:rPr lang="en-US" sz="2600" b="0" i="0" kern="1200" dirty="0" err="1">
              <a:latin typeface="Preeti" pitchFamily="2" charset="0"/>
            </a:rPr>
            <a:t>cg'udg</a:t>
          </a:r>
          <a:r>
            <a:rPr lang="en-US" sz="2600" b="0" i="0" kern="1200" dirty="0">
              <a:latin typeface="Preeti" pitchFamily="2" charset="0"/>
            </a:rPr>
            <a:t> </a:t>
          </a:r>
          <a:r>
            <a:rPr lang="en-US" sz="2600" b="0" i="0" kern="1200" dirty="0" err="1">
              <a:latin typeface="Preeti" pitchFamily="2" charset="0"/>
            </a:rPr>
            <a:t>tyf</a:t>
          </a:r>
          <a:r>
            <a:rPr lang="en-US" sz="2600" b="0" i="0" kern="1200" dirty="0">
              <a:latin typeface="Preeti" pitchFamily="2" charset="0"/>
            </a:rPr>
            <a:t> </a:t>
          </a:r>
          <a:r>
            <a:rPr lang="en-US" sz="2600" b="0" i="0" kern="1200" dirty="0" err="1">
              <a:latin typeface="Preeti" pitchFamily="2" charset="0"/>
            </a:rPr>
            <a:t>d"NofÍg</a:t>
          </a:r>
          <a:r>
            <a:rPr lang="en-US" sz="2600" b="0" i="0" kern="1200" dirty="0">
              <a:latin typeface="Preeti" pitchFamily="2" charset="0"/>
            </a:rPr>
            <a:t> k|0ffnLdf ;'</a:t>
          </a:r>
          <a:r>
            <a:rPr lang="en-US" sz="2600" b="0" i="0" kern="1200" dirty="0" err="1">
              <a:latin typeface="Preeti" pitchFamily="2" charset="0"/>
            </a:rPr>
            <a:t>wf</a:t>
          </a:r>
          <a:r>
            <a:rPr lang="en-US" sz="2600" b="0" i="0" kern="1200" dirty="0">
              <a:latin typeface="Preeti" pitchFamily="2" charset="0"/>
            </a:rPr>
            <a:t>/ ug]{ .</a:t>
          </a:r>
          <a:endParaRPr lang="en-US" sz="2600" kern="1200" dirty="0">
            <a:latin typeface="Preeti" pitchFamily="2" charset="0"/>
          </a:endParaRPr>
        </a:p>
      </dsp:txBody>
      <dsp:txXfrm>
        <a:off x="43807" y="2965648"/>
        <a:ext cx="10803442" cy="809776"/>
      </dsp:txXfrm>
    </dsp:sp>
    <dsp:sp modelId="{BB191F4F-8617-4D82-852C-67D7D01A64A9}">
      <dsp:nvSpPr>
        <dsp:cNvPr id="0" name=""/>
        <dsp:cNvSpPr/>
      </dsp:nvSpPr>
      <dsp:spPr>
        <a:xfrm>
          <a:off x="0" y="3894111"/>
          <a:ext cx="10891056" cy="897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>
              <a:latin typeface="Preeti" pitchFamily="2" charset="0"/>
            </a:rPr>
            <a:t>%= sfo{k/s cg';GwfgnfO{ k|j4{g ug]{ .</a:t>
          </a:r>
          <a:endParaRPr lang="en-US" sz="2600" kern="1200">
            <a:latin typeface="Preeti" pitchFamily="2" charset="0"/>
          </a:endParaRPr>
        </a:p>
      </dsp:txBody>
      <dsp:txXfrm>
        <a:off x="43807" y="3937918"/>
        <a:ext cx="10803442" cy="809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A323-9F16-4720-985A-4772AAC7D126}">
      <dsp:nvSpPr>
        <dsp:cNvPr id="0" name=""/>
        <dsp:cNvSpPr/>
      </dsp:nvSpPr>
      <dsp:spPr>
        <a:xfrm>
          <a:off x="0" y="385866"/>
          <a:ext cx="1089105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reeti" pitchFamily="2" charset="0"/>
            </a:rPr>
            <a:t>!= ;a} </a:t>
          </a:r>
          <a:r>
            <a:rPr lang="en-US" sz="2800" kern="1200" dirty="0" err="1">
              <a:latin typeface="Preeti" pitchFamily="2" charset="0"/>
            </a:rPr>
            <a:t>gofF</a:t>
          </a:r>
          <a:r>
            <a:rPr lang="en-US" sz="2800" kern="1200" dirty="0">
              <a:latin typeface="Preeti" pitchFamily="2" charset="0"/>
            </a:rPr>
            <a:t> la/</a:t>
          </a:r>
          <a:r>
            <a:rPr lang="en-US" sz="2800" kern="1200" dirty="0" err="1">
              <a:latin typeface="Preeti" pitchFamily="2" charset="0"/>
            </a:rPr>
            <a:t>fdLx?x¿sf</a:t>
          </a:r>
          <a:r>
            <a:rPr lang="en-US" sz="2800" kern="1200" dirty="0">
              <a:latin typeface="Preeti" pitchFamily="2" charset="0"/>
            </a:rPr>
            <a:t>] ;</a:t>
          </a:r>
          <a:r>
            <a:rPr lang="en-US" sz="2800" kern="1200" dirty="0" err="1">
              <a:latin typeface="Preeti" pitchFamily="2" charset="0"/>
            </a:rPr>
            <a:t>Dks</a:t>
          </a:r>
          <a:r>
            <a:rPr lang="en-US" sz="2800" kern="1200" dirty="0">
              <a:latin typeface="Preeti" pitchFamily="2" charset="0"/>
            </a:rPr>
            <a:t>{df </a:t>
          </a:r>
          <a:r>
            <a:rPr lang="en-US" sz="2800" kern="1200" dirty="0" err="1">
              <a:latin typeface="Preeti" pitchFamily="2" charset="0"/>
            </a:rPr>
            <a:t>cfPsf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JolQmx</a:t>
          </a:r>
          <a:r>
            <a:rPr lang="en-US" sz="2800" kern="1200" dirty="0">
              <a:latin typeface="Preeti" pitchFamily="2" charset="0"/>
            </a:rPr>
            <a:t>¿ -</a:t>
          </a:r>
          <a:r>
            <a:rPr lang="en-US" sz="2800" kern="1200" dirty="0" err="1">
              <a:latin typeface="Preeti" pitchFamily="2" charset="0"/>
            </a:rPr>
            <a:t>ljz</a:t>
          </a:r>
          <a:r>
            <a:rPr lang="en-US" sz="2800" kern="1200" dirty="0">
              <a:latin typeface="Preeti" pitchFamily="2" charset="0"/>
            </a:rPr>
            <a:t>]</a:t>
          </a:r>
          <a:r>
            <a:rPr lang="en-US" sz="2800" kern="1200" dirty="0" err="1">
              <a:latin typeface="Preeti" pitchFamily="2" charset="0"/>
            </a:rPr>
            <a:t>ifu</a:t>
          </a:r>
          <a:r>
            <a:rPr lang="en-US" sz="2800" kern="1200" dirty="0">
              <a:latin typeface="Preeti" pitchFamily="2" charset="0"/>
            </a:rPr>
            <a:t>/L 3/kl/</a:t>
          </a:r>
          <a:r>
            <a:rPr lang="en-US" sz="2800" kern="1200" dirty="0" err="1">
              <a:latin typeface="Preeti" pitchFamily="2" charset="0"/>
            </a:rPr>
            <a:t>jf</a:t>
          </a:r>
          <a:r>
            <a:rPr lang="en-US" sz="2800" kern="1200" dirty="0">
              <a:latin typeface="Preeti" pitchFamily="2" charset="0"/>
            </a:rPr>
            <a:t>/_ df ;</a:t>
          </a:r>
          <a:r>
            <a:rPr lang="en-US" sz="2800" kern="1200" dirty="0" err="1">
              <a:latin typeface="Preeti" pitchFamily="2" charset="0"/>
            </a:rPr>
            <a:t>lqmo</a:t>
          </a:r>
          <a:r>
            <a:rPr lang="en-US" sz="2800" kern="1200" dirty="0">
              <a:latin typeface="Preeti" pitchFamily="2" charset="0"/>
            </a:rPr>
            <a:t> ljlwaf6 </a:t>
          </a:r>
          <a:r>
            <a:rPr lang="en-US" sz="2800" kern="1200" dirty="0" err="1">
              <a:latin typeface="Preeti" pitchFamily="2" charset="0"/>
            </a:rPr>
            <a:t>vf</a:t>
          </a:r>
          <a:r>
            <a:rPr lang="en-US" sz="2800" kern="1200" dirty="0">
              <a:latin typeface="Preeti" pitchFamily="2" charset="0"/>
            </a:rPr>
            <a:t>]</a:t>
          </a:r>
          <a:r>
            <a:rPr lang="en-US" sz="2800" kern="1200" dirty="0" err="1">
              <a:latin typeface="Preeti" pitchFamily="2" charset="0"/>
            </a:rPr>
            <a:t>hL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sfo</a:t>
          </a:r>
          <a:r>
            <a:rPr lang="en-US" sz="2800" kern="1200" dirty="0">
              <a:latin typeface="Preeti" pitchFamily="2" charset="0"/>
            </a:rPr>
            <a:t>{ ug]{ .</a:t>
          </a:r>
        </a:p>
      </dsp:txBody>
      <dsp:txXfrm>
        <a:off x="59399" y="445265"/>
        <a:ext cx="10772258" cy="1098002"/>
      </dsp:txXfrm>
    </dsp:sp>
    <dsp:sp modelId="{F2FA0874-1DE1-4FAF-B0CF-6A4C27FDA94A}">
      <dsp:nvSpPr>
        <dsp:cNvPr id="0" name=""/>
        <dsp:cNvSpPr/>
      </dsp:nvSpPr>
      <dsp:spPr>
        <a:xfrm>
          <a:off x="0" y="1789866"/>
          <a:ext cx="1089105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reeti" pitchFamily="2" charset="0"/>
            </a:rPr>
            <a:t>@= s]df]</a:t>
          </a:r>
          <a:r>
            <a:rPr lang="en-US" sz="2800" kern="1200" dirty="0" err="1">
              <a:latin typeface="Preeti" pitchFamily="2" charset="0"/>
            </a:rPr>
            <a:t>k|f</a:t>
          </a:r>
          <a:r>
            <a:rPr lang="en-US" sz="2800" kern="1200" dirty="0">
              <a:latin typeface="Preeti" pitchFamily="2" charset="0"/>
            </a:rPr>
            <a:t>]</a:t>
          </a:r>
          <a:r>
            <a:rPr lang="en-US" sz="2800" kern="1200" dirty="0" err="1">
              <a:latin typeface="Preeti" pitchFamily="2" charset="0"/>
            </a:rPr>
            <a:t>lkmn</a:t>
          </a:r>
          <a:r>
            <a:rPr lang="en-US" sz="2800" kern="1200" dirty="0">
              <a:latin typeface="Preeti" pitchFamily="2" charset="0"/>
            </a:rPr>
            <a:t>]</a:t>
          </a:r>
          <a:r>
            <a:rPr lang="en-US" sz="2800" kern="1200" dirty="0" err="1">
              <a:latin typeface="Preeti" pitchFamily="2" charset="0"/>
            </a:rPr>
            <a:t>lS</a:t>
          </a:r>
          <a:r>
            <a:rPr lang="en-US" sz="2800" kern="1200" dirty="0">
              <a:latin typeface="Preeti" pitchFamily="2" charset="0"/>
            </a:rPr>
            <a:t>;;</a:t>
          </a:r>
          <a:r>
            <a:rPr lang="en-US" sz="2800" kern="1200" dirty="0" err="1">
              <a:latin typeface="Preeti" pitchFamily="2" charset="0"/>
            </a:rPr>
            <a:t>dfkm</a:t>
          </a:r>
          <a:r>
            <a:rPr lang="en-US" sz="2800" kern="1200" dirty="0">
              <a:latin typeface="Preeti" pitchFamily="2" charset="0"/>
            </a:rPr>
            <a:t>{t /f]</a:t>
          </a:r>
          <a:r>
            <a:rPr lang="en-US" sz="2800" kern="1200" dirty="0" err="1">
              <a:latin typeface="Preeti" pitchFamily="2" charset="0"/>
            </a:rPr>
            <a:t>syfdd"ns</a:t>
          </a:r>
          <a:r>
            <a:rPr lang="en-US" sz="2800" kern="1200" dirty="0">
              <a:latin typeface="Preeti" pitchFamily="2" charset="0"/>
            </a:rPr>
            <a:t> s]df]y]/</a:t>
          </a:r>
          <a:r>
            <a:rPr lang="en-US" sz="2800" kern="1200" dirty="0" err="1">
              <a:latin typeface="Preeti" pitchFamily="2" charset="0"/>
            </a:rPr>
            <a:t>fkL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pkrf</a:t>
          </a:r>
          <a:r>
            <a:rPr lang="en-US" sz="2800" kern="1200" dirty="0">
              <a:latin typeface="Preeti" pitchFamily="2" charset="0"/>
            </a:rPr>
            <a:t>/ k4ltsf] </a:t>
          </a:r>
          <a:r>
            <a:rPr lang="en-US" sz="2800" kern="1200" dirty="0" err="1">
              <a:latin typeface="Preeti" pitchFamily="2" charset="0"/>
            </a:rPr>
            <a:t>lj:tf</a:t>
          </a:r>
          <a:r>
            <a:rPr lang="en-US" sz="2800" kern="1200" dirty="0">
              <a:latin typeface="Preeti" pitchFamily="2" charset="0"/>
            </a:rPr>
            <a:t>/ ug]{ .</a:t>
          </a:r>
        </a:p>
      </dsp:txBody>
      <dsp:txXfrm>
        <a:off x="59399" y="1849265"/>
        <a:ext cx="10772258" cy="1098002"/>
      </dsp:txXfrm>
    </dsp:sp>
    <dsp:sp modelId="{22E46395-339F-48D2-A863-D99F91FA6A8D}">
      <dsp:nvSpPr>
        <dsp:cNvPr id="0" name=""/>
        <dsp:cNvSpPr/>
      </dsp:nvSpPr>
      <dsp:spPr>
        <a:xfrm>
          <a:off x="0" y="3193866"/>
          <a:ext cx="1089105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reeti" pitchFamily="2" charset="0"/>
            </a:rPr>
            <a:t>#= :</a:t>
          </a:r>
          <a:r>
            <a:rPr lang="en-US" sz="2800" kern="1200" dirty="0" err="1">
              <a:latin typeface="Preeti" pitchFamily="2" charset="0"/>
            </a:rPr>
            <a:t>yfgLo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k|sf</a:t>
          </a:r>
          <a:r>
            <a:rPr lang="en-US" sz="2800" kern="1200" dirty="0">
              <a:latin typeface="Preeti" pitchFamily="2" charset="0"/>
            </a:rPr>
            <a:t>]kb/ </a:t>
          </a:r>
          <a:r>
            <a:rPr lang="en-US" sz="2800" kern="1200" dirty="0" err="1">
              <a:latin typeface="Preeti" pitchFamily="2" charset="0"/>
            </a:rPr>
            <a:t>pRr</a:t>
          </a:r>
          <a:r>
            <a:rPr lang="en-US" sz="2800" kern="1200" dirty="0">
              <a:latin typeface="Preeti" pitchFamily="2" charset="0"/>
            </a:rPr>
            <a:t> /x]sf hg;ª\</a:t>
          </a:r>
          <a:r>
            <a:rPr lang="en-US" sz="2800" kern="1200" dirty="0" err="1">
              <a:latin typeface="Preeti" pitchFamily="2" charset="0"/>
            </a:rPr>
            <a:t>Vofsf</a:t>
          </a:r>
          <a:r>
            <a:rPr lang="en-US" sz="2800" kern="1200" dirty="0">
              <a:latin typeface="Preeti" pitchFamily="2" charset="0"/>
            </a:rPr>
            <a:t>] ;</a:t>
          </a:r>
          <a:r>
            <a:rPr lang="en-US" sz="2800" kern="1200" dirty="0" err="1">
              <a:latin typeface="Preeti" pitchFamily="2" charset="0"/>
            </a:rPr>
            <a:t>d"xdf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nlIft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PsLs</a:t>
          </a:r>
          <a:r>
            <a:rPr lang="en-US" sz="2800" kern="1200" dirty="0">
              <a:latin typeface="Preeti" pitchFamily="2" charset="0"/>
            </a:rPr>
            <a:t>[t ;</a:t>
          </a:r>
          <a:r>
            <a:rPr lang="en-US" sz="2800" kern="1200" dirty="0" err="1">
              <a:latin typeface="Preeti" pitchFamily="2" charset="0"/>
            </a:rPr>
            <a:t>lqmo</a:t>
          </a:r>
          <a:r>
            <a:rPr lang="en-US" sz="2800" kern="1200" dirty="0">
              <a:latin typeface="Preeti" pitchFamily="2" charset="0"/>
            </a:rPr>
            <a:t> ;</a:t>
          </a:r>
          <a:r>
            <a:rPr lang="en-US" sz="2800" kern="1200" dirty="0" err="1">
              <a:latin typeface="Preeti" pitchFamily="2" charset="0"/>
            </a:rPr>
            <a:t>Dks</a:t>
          </a:r>
          <a:r>
            <a:rPr lang="en-US" sz="2800" kern="1200" dirty="0">
              <a:latin typeface="Preeti" pitchFamily="2" charset="0"/>
            </a:rPr>
            <a:t>{ </a:t>
          </a:r>
          <a:r>
            <a:rPr lang="en-US" sz="2800" kern="1200" dirty="0" err="1">
              <a:latin typeface="Preeti" pitchFamily="2" charset="0"/>
            </a:rPr>
            <a:t>vf</a:t>
          </a:r>
          <a:r>
            <a:rPr lang="en-US" sz="2800" kern="1200" dirty="0">
              <a:latin typeface="Preeti" pitchFamily="2" charset="0"/>
            </a:rPr>
            <a:t>]</a:t>
          </a:r>
          <a:r>
            <a:rPr lang="en-US" sz="2800" kern="1200" dirty="0" err="1">
              <a:latin typeface="Preeti" pitchFamily="2" charset="0"/>
            </a:rPr>
            <a:t>hL</a:t>
          </a:r>
          <a:r>
            <a:rPr lang="en-US" sz="2800" kern="1200" dirty="0">
              <a:latin typeface="Preeti" pitchFamily="2" charset="0"/>
            </a:rPr>
            <a:t> </a:t>
          </a:r>
          <a:r>
            <a:rPr lang="en-US" sz="2800" kern="1200" dirty="0" err="1">
              <a:latin typeface="Preeti" pitchFamily="2" charset="0"/>
            </a:rPr>
            <a:t>sfo</a:t>
          </a:r>
          <a:r>
            <a:rPr lang="en-US" sz="2800" kern="1200" dirty="0">
              <a:latin typeface="Preeti" pitchFamily="2" charset="0"/>
            </a:rPr>
            <a:t>{ ug]{ .</a:t>
          </a:r>
        </a:p>
      </dsp:txBody>
      <dsp:txXfrm>
        <a:off x="59399" y="3253265"/>
        <a:ext cx="10772258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A323-9F16-4720-985A-4772AAC7D126}">
      <dsp:nvSpPr>
        <dsp:cNvPr id="0" name=""/>
        <dsp:cNvSpPr/>
      </dsp:nvSpPr>
      <dsp:spPr>
        <a:xfrm>
          <a:off x="0" y="2976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eeti" pitchFamily="2" charset="0"/>
            </a:rPr>
            <a:t>!= </a:t>
          </a:r>
          <a:r>
            <a:rPr lang="en-US" sz="2400" kern="1200" dirty="0" err="1">
              <a:latin typeface="Preeti" pitchFamily="2" charset="0"/>
            </a:rPr>
            <a:t>gofF</a:t>
          </a:r>
          <a:r>
            <a:rPr lang="en-US" sz="2400" kern="1200" dirty="0">
              <a:latin typeface="Preeti" pitchFamily="2" charset="0"/>
            </a:rPr>
            <a:t> la/</a:t>
          </a:r>
          <a:r>
            <a:rPr lang="en-US" sz="2400" kern="1200" dirty="0" err="1">
              <a:latin typeface="Preeti" pitchFamily="2" charset="0"/>
            </a:rPr>
            <a:t>fdLx¿sf</a:t>
          </a:r>
          <a:r>
            <a:rPr lang="en-US" sz="2400" kern="1200" dirty="0">
              <a:latin typeface="Preeti" pitchFamily="2" charset="0"/>
            </a:rPr>
            <a:t>]  </a:t>
          </a:r>
          <a:r>
            <a:rPr lang="en-US" sz="2400" kern="1200" dirty="0" err="1">
              <a:latin typeface="Preeti" pitchFamily="2" charset="0"/>
            </a:rPr>
            <a:t>tTsfn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vf</a:t>
          </a:r>
          <a:r>
            <a:rPr lang="en-US" sz="2400" kern="1200" dirty="0">
              <a:latin typeface="Preeti" pitchFamily="2" charset="0"/>
            </a:rPr>
            <a:t>]hk8tfn u/L </a:t>
          </a:r>
          <a:r>
            <a:rPr lang="en-US" sz="2400" kern="1200" dirty="0" err="1">
              <a:latin typeface="Preeti" pitchFamily="2" charset="0"/>
            </a:rPr>
            <a:t>lgbfg</a:t>
          </a:r>
          <a:r>
            <a:rPr lang="en-US" sz="2400" kern="1200" dirty="0">
              <a:latin typeface="Preeti" pitchFamily="2" charset="0"/>
            </a:rPr>
            <a:t> ug]{ / zL3| </a:t>
          </a:r>
          <a:r>
            <a:rPr lang="en-US" sz="2400" kern="1200" dirty="0" err="1">
              <a:latin typeface="Preeti" pitchFamily="2" charset="0"/>
            </a:rPr>
            <a:t>pkrf</a:t>
          </a:r>
          <a:r>
            <a:rPr lang="en-US" sz="2400" kern="1200" dirty="0">
              <a:latin typeface="Preeti" pitchFamily="2" charset="0"/>
            </a:rPr>
            <a:t>/ ug]{ .</a:t>
          </a:r>
        </a:p>
      </dsp:txBody>
      <dsp:txXfrm>
        <a:off x="38534" y="41510"/>
        <a:ext cx="10813988" cy="712303"/>
      </dsp:txXfrm>
    </dsp:sp>
    <dsp:sp modelId="{0B1D038E-6F3F-438D-BB30-C996136A5989}">
      <dsp:nvSpPr>
        <dsp:cNvPr id="0" name=""/>
        <dsp:cNvSpPr/>
      </dsp:nvSpPr>
      <dsp:spPr>
        <a:xfrm>
          <a:off x="0" y="803217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eeti" pitchFamily="2" charset="0"/>
            </a:rPr>
            <a:t>@= s'i7/f]</a:t>
          </a:r>
          <a:r>
            <a:rPr lang="en-US" sz="2400" kern="1200" dirty="0" err="1">
              <a:latin typeface="Preeti" pitchFamily="2" charset="0"/>
            </a:rPr>
            <a:t>usf</a:t>
          </a:r>
          <a:r>
            <a:rPr lang="en-US" sz="2400" kern="1200" dirty="0">
              <a:latin typeface="Preeti" pitchFamily="2" charset="0"/>
            </a:rPr>
            <a:t>] </a:t>
          </a:r>
          <a:r>
            <a:rPr lang="en-US" sz="2400" kern="1200" dirty="0" err="1">
              <a:latin typeface="Preeti" pitchFamily="2" charset="0"/>
            </a:rPr>
            <a:t>k|ltlqmof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ePsf</a:t>
          </a:r>
          <a:r>
            <a:rPr lang="en-US" sz="2400" kern="1200" dirty="0">
              <a:latin typeface="Preeti" pitchFamily="2" charset="0"/>
            </a:rPr>
            <a:t>, hl6ntf b]</a:t>
          </a:r>
          <a:r>
            <a:rPr lang="en-US" sz="2400" kern="1200" dirty="0" err="1">
              <a:latin typeface="Preeti" pitchFamily="2" charset="0"/>
            </a:rPr>
            <a:t>lvPsf</a:t>
          </a:r>
          <a:r>
            <a:rPr lang="en-US" sz="2400" kern="1200" dirty="0">
              <a:latin typeface="Preeti" pitchFamily="2" charset="0"/>
            </a:rPr>
            <a:t> / </a:t>
          </a:r>
          <a:r>
            <a:rPr lang="en-US" sz="2400" kern="1200" dirty="0" err="1">
              <a:latin typeface="Preeti" pitchFamily="2" charset="0"/>
            </a:rPr>
            <a:t>ckf</a:t>
          </a:r>
          <a:r>
            <a:rPr lang="en-US" sz="2400" kern="1200" dirty="0">
              <a:latin typeface="Preeti" pitchFamily="2" charset="0"/>
            </a:rPr>
            <a:t>ª\</a:t>
          </a:r>
          <a:r>
            <a:rPr lang="en-US" sz="2400" kern="1200" dirty="0" err="1">
              <a:latin typeface="Preeti" pitchFamily="2" charset="0"/>
            </a:rPr>
            <a:t>utf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ePsf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JolQmx¿sf</a:t>
          </a:r>
          <a:r>
            <a:rPr lang="en-US" sz="2400" kern="1200" dirty="0">
              <a:latin typeface="Preeti" pitchFamily="2" charset="0"/>
            </a:rPr>
            <a:t>] </a:t>
          </a:r>
          <a:r>
            <a:rPr lang="en-US" sz="2400" kern="1200" dirty="0" err="1">
              <a:latin typeface="Preeti" pitchFamily="2" charset="0"/>
            </a:rPr>
            <a:t>Jojl:yt</a:t>
          </a:r>
          <a:r>
            <a:rPr lang="en-US" sz="2400" kern="1200" dirty="0">
              <a:latin typeface="Preeti" pitchFamily="2" charset="0"/>
            </a:rPr>
            <a:t> k|]if0f ;+:</a:t>
          </a:r>
          <a:r>
            <a:rPr lang="en-US" sz="2400" kern="1200" dirty="0" err="1">
              <a:latin typeface="Preeti" pitchFamily="2" charset="0"/>
            </a:rPr>
            <a:t>yfx¿df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kx'Fr</a:t>
          </a:r>
          <a:r>
            <a:rPr lang="en-US" sz="2400" kern="1200" dirty="0">
              <a:latin typeface="Preeti" pitchFamily="2" charset="0"/>
            </a:rPr>
            <a:t> a9fpg] .</a:t>
          </a:r>
        </a:p>
      </dsp:txBody>
      <dsp:txXfrm>
        <a:off x="38534" y="841751"/>
        <a:ext cx="10813988" cy="712303"/>
      </dsp:txXfrm>
    </dsp:sp>
    <dsp:sp modelId="{E8998C94-25AF-486A-92C2-A22366E2053C}">
      <dsp:nvSpPr>
        <dsp:cNvPr id="0" name=""/>
        <dsp:cNvSpPr/>
      </dsp:nvSpPr>
      <dsp:spPr>
        <a:xfrm>
          <a:off x="0" y="1603459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eeti" pitchFamily="2" charset="0"/>
            </a:rPr>
            <a:t>#= k|lzIf0fsf] dfWodaf6 :jf:YosdL{x¿sf] Ifdtf clej[l4 u/L s'i7/f]usf</a:t>
          </a:r>
          <a:r>
            <a:rPr lang="ne-NP" sz="2400" kern="1200">
              <a:latin typeface="Preeti" pitchFamily="2" charset="0"/>
            </a:rPr>
            <a:t> </a:t>
          </a:r>
          <a:r>
            <a:rPr lang="en-US" sz="2400" kern="1200">
              <a:latin typeface="Preeti" pitchFamily="2" charset="0"/>
            </a:rPr>
            <a:t>la/fdLdf k|ltlqmof, Go'/fOl6; / ckfËtfsf] ;'?d} lgbfg / Joj:yfkg ug]{ .</a:t>
          </a:r>
        </a:p>
      </dsp:txBody>
      <dsp:txXfrm>
        <a:off x="38534" y="1641993"/>
        <a:ext cx="10813988" cy="712303"/>
      </dsp:txXfrm>
    </dsp:sp>
    <dsp:sp modelId="{D0EAFE06-F9F4-41E5-B9C2-FC829FB603F9}">
      <dsp:nvSpPr>
        <dsp:cNvPr id="0" name=""/>
        <dsp:cNvSpPr/>
      </dsp:nvSpPr>
      <dsp:spPr>
        <a:xfrm>
          <a:off x="0" y="2403701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eeti" pitchFamily="2" charset="0"/>
            </a:rPr>
            <a:t>$= cg'udg, ;xof]u, / :jo+ x]/rfxaf/] :jf:YosdL{x¿nfO{ k|lzIf0f lbg] .</a:t>
          </a:r>
        </a:p>
      </dsp:txBody>
      <dsp:txXfrm>
        <a:off x="38534" y="2442235"/>
        <a:ext cx="10813988" cy="712303"/>
      </dsp:txXfrm>
    </dsp:sp>
    <dsp:sp modelId="{BDBEEDB7-4DEB-498B-9637-8D2DA89A6CCF}">
      <dsp:nvSpPr>
        <dsp:cNvPr id="0" name=""/>
        <dsp:cNvSpPr/>
      </dsp:nvSpPr>
      <dsp:spPr>
        <a:xfrm>
          <a:off x="0" y="3203943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eeti" pitchFamily="2" charset="0"/>
            </a:rPr>
            <a:t>%= </a:t>
          </a:r>
          <a:r>
            <a:rPr lang="en-US" sz="2400" kern="1200" dirty="0" err="1">
              <a:latin typeface="Preeti" pitchFamily="2" charset="0"/>
            </a:rPr>
            <a:t>dgf</a:t>
          </a:r>
          <a:r>
            <a:rPr lang="en-US" sz="2400" kern="1200" dirty="0">
              <a:latin typeface="Preeti" pitchFamily="2" charset="0"/>
            </a:rPr>
            <a:t>]j}1flgs </a:t>
          </a:r>
          <a:r>
            <a:rPr lang="en-US" sz="2400" kern="1200" dirty="0" err="1">
              <a:latin typeface="Preeti" pitchFamily="2" charset="0"/>
            </a:rPr>
            <a:t>k|fylds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pkrf</a:t>
          </a:r>
          <a:r>
            <a:rPr lang="en-US" sz="2400" kern="1200" dirty="0">
              <a:latin typeface="Preeti" pitchFamily="2" charset="0"/>
            </a:rPr>
            <a:t>/ / </a:t>
          </a:r>
          <a:r>
            <a:rPr lang="en-US" sz="2400" kern="1200" dirty="0" err="1">
              <a:latin typeface="Preeti" pitchFamily="2" charset="0"/>
            </a:rPr>
            <a:t>lrlsT;sLo</a:t>
          </a:r>
          <a:r>
            <a:rPr lang="en-US" sz="2400" kern="1200" dirty="0">
              <a:latin typeface="Preeti" pitchFamily="2" charset="0"/>
            </a:rPr>
            <a:t> k/</a:t>
          </a:r>
          <a:r>
            <a:rPr lang="en-US" sz="2400" kern="1200" dirty="0" err="1">
              <a:latin typeface="Preeti" pitchFamily="2" charset="0"/>
            </a:rPr>
            <a:t>fdz</a:t>
          </a:r>
          <a:r>
            <a:rPr lang="en-US" sz="2400" kern="1200" dirty="0">
              <a:latin typeface="Preeti" pitchFamily="2" charset="0"/>
            </a:rPr>
            <a:t>{</a:t>
          </a:r>
          <a:r>
            <a:rPr lang="en-US" sz="2400" kern="1200" dirty="0" err="1">
              <a:latin typeface="Preeti" pitchFamily="2" charset="0"/>
            </a:rPr>
            <a:t>dfkm</a:t>
          </a:r>
          <a:r>
            <a:rPr lang="en-US" sz="2400" kern="1200" dirty="0">
              <a:latin typeface="Preeti" pitchFamily="2" charset="0"/>
            </a:rPr>
            <a:t>{t </a:t>
          </a:r>
          <a:r>
            <a:rPr lang="en-US" sz="2400" kern="1200" dirty="0" err="1">
              <a:latin typeface="Preeti" pitchFamily="2" charset="0"/>
            </a:rPr>
            <a:t>dfgl;s</a:t>
          </a:r>
          <a:r>
            <a:rPr lang="en-US" sz="2400" kern="1200" dirty="0">
              <a:latin typeface="Preeti" pitchFamily="2" charset="0"/>
            </a:rPr>
            <a:t> :</a:t>
          </a:r>
          <a:r>
            <a:rPr lang="en-US" sz="2400" kern="1200" dirty="0" err="1">
              <a:latin typeface="Preeti" pitchFamily="2" charset="0"/>
            </a:rPr>
            <a:t>jf:Yo</a:t>
          </a:r>
          <a:r>
            <a:rPr lang="en-US" sz="2400" kern="1200" dirty="0">
              <a:latin typeface="Preeti" pitchFamily="2" charset="0"/>
            </a:rPr>
            <a:t>  </a:t>
          </a:r>
          <a:r>
            <a:rPr lang="en-US" sz="2400" kern="1200" dirty="0" err="1">
              <a:latin typeface="Preeti" pitchFamily="2" charset="0"/>
            </a:rPr>
            <a:t>sfod</a:t>
          </a:r>
          <a:r>
            <a:rPr lang="en-US" sz="2400" kern="1200" dirty="0">
              <a:latin typeface="Preeti" pitchFamily="2" charset="0"/>
            </a:rPr>
            <a:t> /</a:t>
          </a:r>
          <a:r>
            <a:rPr lang="en-US" sz="2400" kern="1200" dirty="0" err="1">
              <a:latin typeface="Preeti" pitchFamily="2" charset="0"/>
            </a:rPr>
            <a:t>fVg</a:t>
          </a:r>
          <a:r>
            <a:rPr lang="en-US" sz="2400" kern="1200" dirty="0">
              <a:latin typeface="Preeti" pitchFamily="2" charset="0"/>
            </a:rPr>
            <a:t>] .</a:t>
          </a:r>
        </a:p>
      </dsp:txBody>
      <dsp:txXfrm>
        <a:off x="38534" y="3242477"/>
        <a:ext cx="10813988" cy="712303"/>
      </dsp:txXfrm>
    </dsp:sp>
    <dsp:sp modelId="{6DB73664-4C78-455F-AC71-C5712FE27F4B}">
      <dsp:nvSpPr>
        <dsp:cNvPr id="0" name=""/>
        <dsp:cNvSpPr/>
      </dsp:nvSpPr>
      <dsp:spPr>
        <a:xfrm>
          <a:off x="0" y="4004185"/>
          <a:ext cx="10891056" cy="789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eeti" pitchFamily="2" charset="0"/>
            </a:rPr>
            <a:t>^= PlG6dfOqmf]</a:t>
          </a:r>
          <a:r>
            <a:rPr lang="en-US" sz="2400" kern="1200" dirty="0" err="1">
              <a:latin typeface="Preeti" pitchFamily="2" charset="0"/>
            </a:rPr>
            <a:t>laon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k|lt</a:t>
          </a:r>
          <a:r>
            <a:rPr lang="en-US" sz="2400" kern="1200" dirty="0">
              <a:latin typeface="Preeti" pitchFamily="2" charset="0"/>
            </a:rPr>
            <a:t>/f]w, </a:t>
          </a:r>
          <a:r>
            <a:rPr lang="en-US" sz="2400" kern="1200" dirty="0" err="1">
              <a:latin typeface="Preeti" pitchFamily="2" charset="0"/>
            </a:rPr>
            <a:t>cf</a:t>
          </a:r>
          <a:r>
            <a:rPr lang="en-US" sz="2400" kern="1200" dirty="0">
              <a:latin typeface="Preeti" pitchFamily="2" charset="0"/>
            </a:rPr>
            <a:t>}</a:t>
          </a:r>
          <a:r>
            <a:rPr lang="en-US" sz="2400" kern="1200" dirty="0" err="1">
              <a:latin typeface="Preeti" pitchFamily="2" charset="0"/>
            </a:rPr>
            <a:t>iflwsf</a:t>
          </a:r>
          <a:r>
            <a:rPr lang="en-US" sz="2400" kern="1200" dirty="0">
              <a:latin typeface="Preeti" pitchFamily="2" charset="0"/>
            </a:rPr>
            <a:t>] </a:t>
          </a:r>
          <a:r>
            <a:rPr lang="en-US" sz="2400" kern="1200" dirty="0" err="1">
              <a:latin typeface="Preeti" pitchFamily="2" charset="0"/>
            </a:rPr>
            <a:t>k|ltlqmof</a:t>
          </a:r>
          <a:r>
            <a:rPr lang="en-US" sz="2400" kern="1200" dirty="0">
              <a:latin typeface="Preeti" pitchFamily="2" charset="0"/>
            </a:rPr>
            <a:t> / </a:t>
          </a:r>
          <a:r>
            <a:rPr lang="en-US" sz="2400" kern="1200" dirty="0" err="1">
              <a:latin typeface="Preeti" pitchFamily="2" charset="0"/>
            </a:rPr>
            <a:t>cf</a:t>
          </a:r>
          <a:r>
            <a:rPr lang="en-US" sz="2400" kern="1200" dirty="0">
              <a:latin typeface="Preeti" pitchFamily="2" charset="0"/>
            </a:rPr>
            <a:t>}</a:t>
          </a:r>
          <a:r>
            <a:rPr lang="en-US" sz="2400" kern="1200" dirty="0" err="1">
              <a:latin typeface="Preeti" pitchFamily="2" charset="0"/>
            </a:rPr>
            <a:t>iflwsf</a:t>
          </a:r>
          <a:r>
            <a:rPr lang="en-US" sz="2400" kern="1200" dirty="0">
              <a:latin typeface="Preeti" pitchFamily="2" charset="0"/>
            </a:rPr>
            <a:t>] </a:t>
          </a:r>
          <a:r>
            <a:rPr lang="en-US" sz="2400" kern="1200" dirty="0" err="1">
              <a:latin typeface="Preeti" pitchFamily="2" charset="0"/>
            </a:rPr>
            <a:t>k|lts"n</a:t>
          </a:r>
          <a:r>
            <a:rPr lang="en-US" sz="2400" kern="1200" dirty="0">
              <a:latin typeface="Preeti" pitchFamily="2" charset="0"/>
            </a:rPr>
            <a:t> 36gfx¿sf] </a:t>
          </a:r>
          <a:r>
            <a:rPr lang="en-US" sz="2400" kern="1200" dirty="0" err="1">
              <a:latin typeface="Preeti" pitchFamily="2" charset="0"/>
            </a:rPr>
            <a:t>cg'udg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tyf</a:t>
          </a:r>
          <a:r>
            <a:rPr lang="en-US" sz="2400" kern="1200" dirty="0">
              <a:latin typeface="Preeti" pitchFamily="2" charset="0"/>
            </a:rPr>
            <a:t> </a:t>
          </a:r>
          <a:r>
            <a:rPr lang="en-US" sz="2400" kern="1200" dirty="0" err="1">
              <a:latin typeface="Preeti" pitchFamily="2" charset="0"/>
            </a:rPr>
            <a:t>lgu</a:t>
          </a:r>
          <a:r>
            <a:rPr lang="en-US" sz="2400" kern="1200" dirty="0">
              <a:latin typeface="Preeti" pitchFamily="2" charset="0"/>
            </a:rPr>
            <a:t>/</a:t>
          </a:r>
          <a:r>
            <a:rPr lang="en-US" sz="2400" kern="1200" dirty="0" err="1">
              <a:latin typeface="Preeti" pitchFamily="2" charset="0"/>
            </a:rPr>
            <a:t>fgL</a:t>
          </a:r>
          <a:r>
            <a:rPr lang="en-US" sz="2400" kern="1200" dirty="0">
              <a:latin typeface="Preeti" pitchFamily="2" charset="0"/>
            </a:rPr>
            <a:t> ug]{ .</a:t>
          </a:r>
        </a:p>
      </dsp:txBody>
      <dsp:txXfrm>
        <a:off x="38534" y="4042719"/>
        <a:ext cx="10813988" cy="712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5E81D-3DB2-4A0F-8849-B2C87A8FAA3E}">
      <dsp:nvSpPr>
        <dsp:cNvPr id="0" name=""/>
        <dsp:cNvSpPr/>
      </dsp:nvSpPr>
      <dsp:spPr>
        <a:xfrm>
          <a:off x="0" y="2525"/>
          <a:ext cx="10891056" cy="94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Preeti" pitchFamily="2" charset="0"/>
            </a:rPr>
            <a:t>!= s'i7/f]uaf6 k|efljt JolQm / ltgsf kl/jf/sf ;b:ox¿ lj?4 e]befj lgjf/0f;DaGwL l;4fGt / lgb]{lzsfx¿ cjnDag ug]{ .</a:t>
          </a:r>
        </a:p>
      </dsp:txBody>
      <dsp:txXfrm>
        <a:off x="46295" y="48820"/>
        <a:ext cx="10798466" cy="855772"/>
      </dsp:txXfrm>
    </dsp:sp>
    <dsp:sp modelId="{EE90D7CF-7199-4319-9242-FC3DD7B912E9}">
      <dsp:nvSpPr>
        <dsp:cNvPr id="0" name=""/>
        <dsp:cNvSpPr/>
      </dsp:nvSpPr>
      <dsp:spPr>
        <a:xfrm>
          <a:off x="0" y="963305"/>
          <a:ext cx="10891056" cy="94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Preeti" pitchFamily="2" charset="0"/>
            </a:rPr>
            <a:t>@= ;a} </a:t>
          </a:r>
          <a:r>
            <a:rPr lang="en-US" sz="3200" kern="1200" dirty="0" err="1">
              <a:latin typeface="Preeti" pitchFamily="2" charset="0"/>
            </a:rPr>
            <a:t>txdf</a:t>
          </a:r>
          <a:r>
            <a:rPr lang="en-US" sz="3200" kern="1200" dirty="0">
              <a:latin typeface="Preeti" pitchFamily="2" charset="0"/>
            </a:rPr>
            <a:t> s'i7/f]uaf6 </a:t>
          </a:r>
          <a:r>
            <a:rPr lang="en-US" sz="3200" kern="1200" dirty="0" err="1">
              <a:latin typeface="Preeti" pitchFamily="2" charset="0"/>
            </a:rPr>
            <a:t>k|efljt</a:t>
          </a:r>
          <a:r>
            <a:rPr lang="en-US" sz="3200" kern="1200" dirty="0">
              <a:latin typeface="Preeti" pitchFamily="2" charset="0"/>
            </a:rPr>
            <a:t> </a:t>
          </a:r>
          <a:r>
            <a:rPr lang="en-US" sz="3200" kern="1200" dirty="0" err="1">
              <a:latin typeface="Preeti" pitchFamily="2" charset="0"/>
            </a:rPr>
            <a:t>JolQmx¿sf</a:t>
          </a:r>
          <a:r>
            <a:rPr lang="en-US" sz="3200" kern="1200" dirty="0">
              <a:latin typeface="Preeti" pitchFamily="2" charset="0"/>
            </a:rPr>
            <a:t>] ;+:</a:t>
          </a:r>
          <a:r>
            <a:rPr lang="en-US" sz="3200" kern="1200" dirty="0" err="1">
              <a:latin typeface="Preeti" pitchFamily="2" charset="0"/>
            </a:rPr>
            <a:t>yf</a:t>
          </a:r>
          <a:r>
            <a:rPr lang="en-US" sz="3200" kern="1200" dirty="0">
              <a:latin typeface="Preeti" pitchFamily="2" charset="0"/>
            </a:rPr>
            <a:t> / ;~</a:t>
          </a:r>
          <a:r>
            <a:rPr lang="en-US" sz="3200" kern="1200" dirty="0" err="1">
              <a:latin typeface="Preeti" pitchFamily="2" charset="0"/>
            </a:rPr>
            <a:t>hfnnfO</a:t>
          </a:r>
          <a:r>
            <a:rPr lang="en-US" sz="3200" kern="1200" dirty="0">
              <a:latin typeface="Preeti" pitchFamily="2" charset="0"/>
            </a:rPr>
            <a:t>{ ;</a:t>
          </a:r>
          <a:r>
            <a:rPr lang="en-US" sz="3200" kern="1200" dirty="0" err="1">
              <a:latin typeface="Preeti" pitchFamily="2" charset="0"/>
            </a:rPr>
            <a:t>dfj</a:t>
          </a:r>
          <a:r>
            <a:rPr lang="en-US" sz="3200" kern="1200" dirty="0">
              <a:latin typeface="Preeti" pitchFamily="2" charset="0"/>
            </a:rPr>
            <a:t>]</a:t>
          </a:r>
          <a:r>
            <a:rPr lang="en-US" sz="3200" kern="1200" dirty="0" err="1">
              <a:latin typeface="Preeti" pitchFamily="2" charset="0"/>
            </a:rPr>
            <a:t>zLs</a:t>
          </a:r>
          <a:r>
            <a:rPr lang="en-US" sz="3200" kern="1200" dirty="0">
              <a:latin typeface="Preeti" pitchFamily="2" charset="0"/>
            </a:rPr>
            <a:t>/0f ug]{ .</a:t>
          </a:r>
        </a:p>
      </dsp:txBody>
      <dsp:txXfrm>
        <a:off x="46295" y="1009600"/>
        <a:ext cx="10798466" cy="855772"/>
      </dsp:txXfrm>
    </dsp:sp>
    <dsp:sp modelId="{35E4625E-BB63-4C99-8C67-F4F2388DFC41}">
      <dsp:nvSpPr>
        <dsp:cNvPr id="0" name=""/>
        <dsp:cNvSpPr/>
      </dsp:nvSpPr>
      <dsp:spPr>
        <a:xfrm>
          <a:off x="0" y="1914754"/>
          <a:ext cx="10891056" cy="94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Preeti" pitchFamily="2" charset="0"/>
            </a:rPr>
            <a:t>#= e]befjk"0f{ sfg"gsf] cGTo ug]{ .</a:t>
          </a:r>
        </a:p>
      </dsp:txBody>
      <dsp:txXfrm>
        <a:off x="46295" y="1961049"/>
        <a:ext cx="10798466" cy="855772"/>
      </dsp:txXfrm>
    </dsp:sp>
    <dsp:sp modelId="{D8AF3784-726C-48B7-A366-A6378D194919}">
      <dsp:nvSpPr>
        <dsp:cNvPr id="0" name=""/>
        <dsp:cNvSpPr/>
      </dsp:nvSpPr>
      <dsp:spPr>
        <a:xfrm>
          <a:off x="0" y="2884865"/>
          <a:ext cx="10891056" cy="94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Preeti" pitchFamily="2" charset="0"/>
            </a:rPr>
            <a:t>$= ;d'bfo, ufpF / zx/x¿df lje]b Go"gLs/0fsf] cg'udg k|0ffnL ljsf; ug]{ .</a:t>
          </a:r>
        </a:p>
      </dsp:txBody>
      <dsp:txXfrm>
        <a:off x="46295" y="2931160"/>
        <a:ext cx="10798466" cy="855772"/>
      </dsp:txXfrm>
    </dsp:sp>
    <dsp:sp modelId="{3AB0BEBE-9055-4CD2-9711-A2B90DABE7B4}">
      <dsp:nvSpPr>
        <dsp:cNvPr id="0" name=""/>
        <dsp:cNvSpPr/>
      </dsp:nvSpPr>
      <dsp:spPr>
        <a:xfrm>
          <a:off x="0" y="3845644"/>
          <a:ext cx="10891056" cy="94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Preeti" pitchFamily="2" charset="0"/>
            </a:rPr>
            <a:t>%= ;/sf/L </a:t>
          </a:r>
          <a:r>
            <a:rPr lang="en-US" sz="3200" kern="1200" dirty="0" err="1">
              <a:latin typeface="Preeti" pitchFamily="2" charset="0"/>
            </a:rPr>
            <a:t>lgsfo</a:t>
          </a:r>
          <a:r>
            <a:rPr lang="en-US" sz="3200" kern="1200" dirty="0">
              <a:latin typeface="Preeti" pitchFamily="2" charset="0"/>
            </a:rPr>
            <a:t> / u}/;/sf/L ;+:</a:t>
          </a:r>
          <a:r>
            <a:rPr lang="en-US" sz="3200" kern="1200" dirty="0" err="1">
              <a:latin typeface="Preeti" pitchFamily="2" charset="0"/>
            </a:rPr>
            <a:t>yfx</a:t>
          </a:r>
          <a:r>
            <a:rPr lang="en-US" sz="3200" kern="1200" dirty="0">
              <a:latin typeface="Preeti" pitchFamily="2" charset="0"/>
            </a:rPr>
            <a:t>¿;</a:t>
          </a:r>
          <a:r>
            <a:rPr lang="en-US" sz="3200" kern="1200" dirty="0" err="1">
              <a:latin typeface="Preeti" pitchFamily="2" charset="0"/>
            </a:rPr>
            <a:t>Fusf</a:t>
          </a:r>
          <a:r>
            <a:rPr lang="en-US" sz="3200" kern="1200" dirty="0">
              <a:latin typeface="Preeti" pitchFamily="2" charset="0"/>
            </a:rPr>
            <a:t>] ;</a:t>
          </a:r>
          <a:r>
            <a:rPr lang="en-US" sz="3200" kern="1200" dirty="0" err="1">
              <a:latin typeface="Preeti" pitchFamily="2" charset="0"/>
            </a:rPr>
            <a:t>dGjodf</a:t>
          </a:r>
          <a:r>
            <a:rPr lang="en-US" sz="3200" kern="1200" dirty="0">
              <a:latin typeface="Preeti" pitchFamily="2" charset="0"/>
            </a:rPr>
            <a:t> ;</a:t>
          </a:r>
          <a:r>
            <a:rPr lang="en-US" sz="3200" kern="1200" dirty="0" err="1">
              <a:latin typeface="Preeti" pitchFamily="2" charset="0"/>
            </a:rPr>
            <a:t>fdflhs</a:t>
          </a:r>
          <a:r>
            <a:rPr lang="en-US" sz="3200" kern="1200" dirty="0">
              <a:latin typeface="Preeti" pitchFamily="2" charset="0"/>
            </a:rPr>
            <a:t> ;</a:t>
          </a:r>
          <a:r>
            <a:rPr lang="en-US" sz="3200" kern="1200" dirty="0" err="1">
              <a:latin typeface="Preeti" pitchFamily="2" charset="0"/>
            </a:rPr>
            <a:t>xof</a:t>
          </a:r>
          <a:r>
            <a:rPr lang="en-US" sz="3200" kern="1200" dirty="0">
              <a:latin typeface="Preeti" pitchFamily="2" charset="0"/>
            </a:rPr>
            <a:t>]u / </a:t>
          </a:r>
          <a:r>
            <a:rPr lang="en-US" sz="3200" kern="1200" dirty="0" err="1">
              <a:latin typeface="Preeti" pitchFamily="2" charset="0"/>
            </a:rPr>
            <a:t>k'g:yf</a:t>
          </a:r>
          <a:r>
            <a:rPr lang="en-US" sz="3200" kern="1200" dirty="0">
              <a:latin typeface="Preeti" pitchFamily="2" charset="0"/>
            </a:rPr>
            <a:t>{</a:t>
          </a:r>
          <a:r>
            <a:rPr lang="en-US" sz="3200" kern="1200" dirty="0" err="1">
              <a:latin typeface="Preeti" pitchFamily="2" charset="0"/>
            </a:rPr>
            <a:t>kgfdf</a:t>
          </a:r>
          <a:r>
            <a:rPr lang="en-US" sz="3200" kern="1200" dirty="0">
              <a:latin typeface="Preeti" pitchFamily="2" charset="0"/>
            </a:rPr>
            <a:t> </a:t>
          </a:r>
          <a:r>
            <a:rPr lang="en-US" sz="3200" kern="1200" dirty="0" err="1">
              <a:latin typeface="Preeti" pitchFamily="2" charset="0"/>
            </a:rPr>
            <a:t>kx'Fr</a:t>
          </a:r>
          <a:r>
            <a:rPr lang="en-US" sz="3200" kern="1200" dirty="0">
              <a:latin typeface="Preeti" pitchFamily="2" charset="0"/>
            </a:rPr>
            <a:t> ug]{ .                                </a:t>
          </a:r>
        </a:p>
      </dsp:txBody>
      <dsp:txXfrm>
        <a:off x="46295" y="3891939"/>
        <a:ext cx="10798466" cy="855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2CB4B-38A6-48A4-BE53-992F7E746CD6}">
      <dsp:nvSpPr>
        <dsp:cNvPr id="0" name=""/>
        <dsp:cNvSpPr/>
      </dsp:nvSpPr>
      <dsp:spPr>
        <a:xfrm>
          <a:off x="360249" y="2308"/>
          <a:ext cx="4128574" cy="9552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 dirty="0">
              <a:solidFill>
                <a:schemeClr val="tx1"/>
              </a:solidFill>
              <a:cs typeface="Kalimati" panose="00000400000000000000" pitchFamily="2"/>
            </a:rPr>
            <a:t>कुष्ठरोगको फैलावटलाई अवरुद्ध गरेर जिल्ला र स्थानीय तहमा कुष्ठरोग निवारण गर्ने । 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360249" y="2308"/>
        <a:ext cx="4128574" cy="955261"/>
      </dsp:txXfrm>
    </dsp:sp>
    <dsp:sp modelId="{73C03195-2D79-4DB1-8D74-7799476309D0}">
      <dsp:nvSpPr>
        <dsp:cNvPr id="0" name=""/>
        <dsp:cNvSpPr/>
      </dsp:nvSpPr>
      <dsp:spPr>
        <a:xfrm>
          <a:off x="4648033" y="2308"/>
          <a:ext cx="3454446" cy="9552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 dirty="0">
              <a:solidFill>
                <a:schemeClr val="tx1"/>
              </a:solidFill>
              <a:cs typeface="Kalimati" panose="00000400000000000000" pitchFamily="2"/>
            </a:rPr>
            <a:t>४ रणनैतिक खम्बाहरु ( एकीकृत सक्रिय विधिबाट कुष्ठरोगका बिरामी पहिचान साथसाथै कुष्ठरोग रोकथामलाई विस्तार गर्ने थप गरिएको)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4648033" y="2308"/>
        <a:ext cx="3454446" cy="955261"/>
      </dsp:txXfrm>
    </dsp:sp>
    <dsp:sp modelId="{91B947A9-A007-4F9E-88F4-D22098D1A688}">
      <dsp:nvSpPr>
        <dsp:cNvPr id="0" name=""/>
        <dsp:cNvSpPr/>
      </dsp:nvSpPr>
      <dsp:spPr>
        <a:xfrm>
          <a:off x="8261691" y="2308"/>
          <a:ext cx="3454446" cy="9552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>
              <a:solidFill>
                <a:schemeClr val="tx1"/>
              </a:solidFill>
              <a:cs typeface="Kalimati" panose="00000400000000000000" pitchFamily="2"/>
            </a:rPr>
            <a:t>कुष्ठरोगको फैलावटलाई अवरुद्ध लक्षहरु हासिल गर्न ११ वटा परिलक्षहरु निर्धारण गरिएको </a:t>
          </a:r>
          <a:endParaRPr lang="en-US" sz="1400" b="1" kern="120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8261691" y="2308"/>
        <a:ext cx="3454446" cy="955261"/>
      </dsp:txXfrm>
    </dsp:sp>
    <dsp:sp modelId="{C1B5891D-65FC-4CE1-8FB7-E713269BC33C}">
      <dsp:nvSpPr>
        <dsp:cNvPr id="0" name=""/>
        <dsp:cNvSpPr/>
      </dsp:nvSpPr>
      <dsp:spPr>
        <a:xfrm>
          <a:off x="294933" y="1116779"/>
          <a:ext cx="4259206" cy="9552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 dirty="0">
              <a:solidFill>
                <a:schemeClr val="tx1"/>
              </a:solidFill>
              <a:cs typeface="Kalimati" panose="00000400000000000000" pitchFamily="2"/>
            </a:rPr>
            <a:t>बिगत ३ बर्षको तथ्यांकको आधारमा जिल्ला सहित पालिकाको रोग भारको आधारमा तिन तहमा उच्च, मध्यम र न्युन बर्गिकरण गरिएको 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294933" y="1116779"/>
        <a:ext cx="4259206" cy="955261"/>
      </dsp:txXfrm>
    </dsp:sp>
    <dsp:sp modelId="{88F77B04-7D6B-4E8D-98A7-07475C9AE00C}">
      <dsp:nvSpPr>
        <dsp:cNvPr id="0" name=""/>
        <dsp:cNvSpPr/>
      </dsp:nvSpPr>
      <dsp:spPr>
        <a:xfrm>
          <a:off x="4713349" y="1116779"/>
          <a:ext cx="3454446" cy="9552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>
              <a:solidFill>
                <a:schemeClr val="tx1"/>
              </a:solidFill>
              <a:cs typeface="Kalimati" panose="00000400000000000000" pitchFamily="2"/>
            </a:rPr>
            <a:t>बर्गीकरणको आधारमा बिभिन्न तहमा निस्चित क्रियाकलाप उपलब्ध स्रोत र feasibility को आधारमा पहिचान गरिएको </a:t>
          </a:r>
          <a:endParaRPr lang="en-US" sz="1400" b="1" kern="120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4713349" y="1116779"/>
        <a:ext cx="3454446" cy="955261"/>
      </dsp:txXfrm>
    </dsp:sp>
    <dsp:sp modelId="{4B341DF5-45F1-4BCE-B184-447CFD183905}">
      <dsp:nvSpPr>
        <dsp:cNvPr id="0" name=""/>
        <dsp:cNvSpPr/>
      </dsp:nvSpPr>
      <dsp:spPr>
        <a:xfrm>
          <a:off x="8327007" y="1116779"/>
          <a:ext cx="3454446" cy="9552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>
              <a:solidFill>
                <a:schemeClr val="tx1"/>
              </a:solidFill>
              <a:cs typeface="Kalimati" panose="00000400000000000000" pitchFamily="2"/>
            </a:rPr>
            <a:t>सक्रिय खोज बिधि, सम्पर्क परिक्षण, सामुदायिक सचेतना, कर्यपरक अनुसन्धान लगायतको कार्यहरुलाइ थप शशक्त बनाइएको </a:t>
          </a:r>
          <a:endParaRPr lang="en-US" sz="1400" b="1" kern="120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8327007" y="1116779"/>
        <a:ext cx="3454446" cy="955261"/>
      </dsp:txXfrm>
    </dsp:sp>
    <dsp:sp modelId="{6BA846D6-33D6-4E99-8CB8-A4D9FB875C48}">
      <dsp:nvSpPr>
        <dsp:cNvPr id="0" name=""/>
        <dsp:cNvSpPr/>
      </dsp:nvSpPr>
      <dsp:spPr>
        <a:xfrm>
          <a:off x="220287" y="2231251"/>
          <a:ext cx="4408498" cy="9552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 dirty="0">
              <a:solidFill>
                <a:schemeClr val="tx1"/>
              </a:solidFill>
              <a:cs typeface="Kalimati" panose="00000400000000000000" pitchFamily="2"/>
            </a:rPr>
            <a:t>महामारी तथा दैबीप्रकोपको समयमा बिना अवरोध  सेवा संचालन गर्न स्पष्ट रणनीति तथा कार्ययोजना बनाई लागु गर्ने मार्गदर्शन समाबेश भएको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220287" y="2231251"/>
        <a:ext cx="4408498" cy="955261"/>
      </dsp:txXfrm>
    </dsp:sp>
    <dsp:sp modelId="{D3FF125B-0357-4228-8629-88CC97DB1F63}">
      <dsp:nvSpPr>
        <dsp:cNvPr id="0" name=""/>
        <dsp:cNvSpPr/>
      </dsp:nvSpPr>
      <dsp:spPr>
        <a:xfrm>
          <a:off x="4787995" y="2231251"/>
          <a:ext cx="3454446" cy="9552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>
              <a:solidFill>
                <a:schemeClr val="tx1"/>
              </a:solidFill>
              <a:cs typeface="Kalimati" panose="00000400000000000000" pitchFamily="2"/>
            </a:rPr>
            <a:t>संघीय, प्रादेशिक/ जिल्ला र स्थानीय तहको भूमिका स्पष्ट  खुलाईएको</a:t>
          </a:r>
          <a:endParaRPr lang="en-US" sz="1400" b="1" kern="120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4787995" y="2231251"/>
        <a:ext cx="3454446" cy="955261"/>
      </dsp:txXfrm>
    </dsp:sp>
    <dsp:sp modelId="{436F79AC-7000-4E1D-A955-537BCB408485}">
      <dsp:nvSpPr>
        <dsp:cNvPr id="0" name=""/>
        <dsp:cNvSpPr/>
      </dsp:nvSpPr>
      <dsp:spPr>
        <a:xfrm>
          <a:off x="8401652" y="2231251"/>
          <a:ext cx="3454446" cy="9552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i="0" kern="1200" dirty="0">
              <a:solidFill>
                <a:schemeClr val="tx1"/>
              </a:solidFill>
              <a:cs typeface="Kalimati" panose="00000400000000000000" pitchFamily="2"/>
            </a:rPr>
            <a:t>२०२५ सम्मको लागि हरेक रणनीति कार्यान्वयनको लागि स्पष्ट कार्ययोजना संलग्न गरिएको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8401652" y="2231251"/>
        <a:ext cx="3454446" cy="955261"/>
      </dsp:txXfrm>
    </dsp:sp>
    <dsp:sp modelId="{E2FD4572-F995-483B-B2EB-714C9DA293EE}">
      <dsp:nvSpPr>
        <dsp:cNvPr id="0" name=""/>
        <dsp:cNvSpPr/>
      </dsp:nvSpPr>
      <dsp:spPr>
        <a:xfrm>
          <a:off x="4310970" y="3345722"/>
          <a:ext cx="3454446" cy="9552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dirty="0">
              <a:solidFill>
                <a:schemeClr val="tx1"/>
              </a:solidFill>
              <a:cs typeface="Kalimati" panose="00000400000000000000" pitchFamily="2"/>
            </a:rPr>
            <a:t>अनुगमन र मुल्यांकनको खाका</a:t>
          </a:r>
          <a:r>
            <a:rPr lang="en-US" sz="1400" b="1" kern="1200" dirty="0">
              <a:solidFill>
                <a:schemeClr val="tx1"/>
              </a:solidFill>
              <a:cs typeface="Kalimati" panose="00000400000000000000" pitchFamily="2"/>
            </a:rPr>
            <a:t> </a:t>
          </a:r>
          <a:r>
            <a:rPr lang="ne-NP" sz="1400" b="1" kern="1200" dirty="0">
              <a:solidFill>
                <a:schemeClr val="tx1"/>
              </a:solidFill>
              <a:cs typeface="Kalimati" panose="00000400000000000000" pitchFamily="2"/>
            </a:rPr>
            <a:t>साथै मध्यकालिन मुल्यांकनको समेत प्राबधान रहेको </a:t>
          </a:r>
          <a:endParaRPr lang="en-US" sz="1400" b="1" kern="120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4310970" y="3345722"/>
        <a:ext cx="3454446" cy="955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0.73729</cdr:x>
      <cdr:y>0.16279</cdr:y>
    </cdr:from>
    <cdr:to>
      <cdr:x>0.83898</cdr:x>
      <cdr:y>0.30233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106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ECDF-7D83-4580-AA8E-5BE414ACDA2C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B0E9-7C83-4EA6-B816-B9A0FC242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96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B0E9-7C83-4EA6-B816-B9A0FC242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4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5280-F384-43F3-A39C-ECB700952B32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527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80C-1C36-4F9F-ABE3-68A7C5D9D159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995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E174-7309-4B2E-BAA6-B86975551ED7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63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22AD-030D-4581-A05D-020243128164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591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641-DD10-492D-8027-2CA61DF96A9A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662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02F-6E75-493F-A3D7-441A62D86D77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905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8030-4E05-4BD2-A566-2ADC4477CDF2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795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C0BF-C526-4BBC-91D6-8E280C560DE2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505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63E-1C80-4D1A-9C09-9ECD3CC5F6B3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341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7BB5-F0DF-4F75-AADC-52A0D2F0ED6D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1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176-EF28-495C-A7A3-B86277CDB6DC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94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7219-2D17-47AD-847E-F305524E8DD4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976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EA16-A738-4C35-8C72-A936F47F08D0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275-6767-4C12-9327-37FBA3C397D7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507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9E56-CACC-4C8B-8F20-54A6C0F26F84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639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C2A-B6BB-4CCE-BAEF-4822465B007C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30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AD5B-20F9-4CD2-BC84-1D41E7655594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14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9C5484-1AF9-4845-8DA7-4AE7805FC804}" type="datetime1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EFAC-3DE2-48AD-83B6-C9E7E4CB1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8858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76"/>
            <a:ext cx="12191999" cy="31627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ne-NP" sz="66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७०औं विश्व कुष्ठरोग दिवस</a:t>
            </a:r>
            <a:r>
              <a:rPr lang="en-US" sz="66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/>
            </a:r>
            <a:br>
              <a:rPr lang="en-US" sz="66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</a:br>
            <a:r>
              <a:rPr lang="ne-NP" sz="5400" b="1" dirty="0">
                <a:solidFill>
                  <a:srgbClr val="0070C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मिति: २०७९/१०/१५</a:t>
            </a:r>
            <a:r>
              <a:rPr lang="en-GB" sz="5400" b="1" dirty="0">
                <a:solidFill>
                  <a:srgbClr val="0070C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/>
            </a:r>
            <a:br>
              <a:rPr lang="en-GB" sz="5400" b="1" dirty="0">
                <a:solidFill>
                  <a:srgbClr val="0070C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</a:br>
            <a:r>
              <a:rPr lang="en-GB" sz="48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70</a:t>
            </a:r>
            <a:r>
              <a:rPr lang="en-GB" sz="4800" b="1" baseline="30000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th</a:t>
            </a:r>
            <a:r>
              <a:rPr lang="en-GB" sz="48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 WORLD LEPROSY DAY</a:t>
            </a:r>
            <a:r>
              <a:rPr lang="en-US" sz="48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</a:b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Date: 29</a:t>
            </a:r>
            <a:r>
              <a:rPr lang="en-US" sz="4000" b="1" baseline="30000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 January 2023</a:t>
            </a:r>
            <a:r>
              <a:rPr lang="ne-NP" sz="4000" b="1" dirty="0">
                <a:solidFill>
                  <a:srgbClr val="0070C0"/>
                </a:solidFill>
                <a:latin typeface="Cambria" pitchFamily="18" charset="0"/>
                <a:ea typeface="Arial Unicode MS" pitchFamily="34" charset="-128"/>
                <a:cs typeface="Kalimati" panose="00000400000000000000" pitchFamily="2"/>
              </a:rPr>
              <a:t> </a:t>
            </a:r>
            <a:endParaRPr lang="hi-IN" sz="4000" b="1" dirty="0">
              <a:solidFill>
                <a:srgbClr val="0070C0"/>
              </a:solidFill>
              <a:latin typeface="Cambria" pitchFamily="18" charset="0"/>
              <a:ea typeface="Arial Unicode MS" pitchFamily="34" charset="-128"/>
              <a:cs typeface="Kalimati" panose="00000400000000000000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929" y="4663439"/>
            <a:ext cx="406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cs typeface="Kalimati" panose="00000400000000000000" pitchFamily="2"/>
            </a:endParaRPr>
          </a:p>
          <a:p>
            <a:pPr algn="ctr"/>
            <a:endParaRPr lang="en-US" b="1" dirty="0">
              <a:latin typeface="Preeti" pitchFamily="2" charset="0"/>
              <a:cs typeface="Kalimati" panose="00000400000000000000" pitchFamily="2"/>
            </a:endParaRPr>
          </a:p>
          <a:p>
            <a:pPr algn="ctr"/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76" y="59190"/>
            <a:ext cx="12017828" cy="3076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38EB3D-0C56-460A-AF6F-9147E329B11F}"/>
              </a:ext>
            </a:extLst>
          </p:cNvPr>
          <p:cNvSpPr txBox="1"/>
          <p:nvPr/>
        </p:nvSpPr>
        <p:spPr>
          <a:xfrm>
            <a:off x="2656892" y="3005672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algn="ctr"/>
            <a:r>
              <a:rPr lang="hi-IN" sz="2800" b="1" dirty="0">
                <a:solidFill>
                  <a:srgbClr val="FFFF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“</a:t>
            </a:r>
            <a:r>
              <a:rPr lang="ne-NP" sz="28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कुष्ठरोग अन्त्यका लागि आजैबाट पहल गरौं</a:t>
            </a:r>
            <a:r>
              <a:rPr lang="hi-IN" sz="2800" b="1" dirty="0">
                <a:solidFill>
                  <a:srgbClr val="FFFF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”</a:t>
            </a:r>
            <a:endParaRPr lang="en-US" sz="2800" b="1" dirty="0">
              <a:solidFill>
                <a:srgbClr val="FFFF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“Act Now: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End Leprosy”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25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9907081"/>
              </p:ext>
            </p:extLst>
          </p:nvPr>
        </p:nvGraphicFramePr>
        <p:xfrm>
          <a:off x="3810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610718"/>
              </p:ext>
            </p:extLst>
          </p:nvPr>
        </p:nvGraphicFramePr>
        <p:xfrm>
          <a:off x="6400799" y="1143000"/>
          <a:ext cx="5791201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4A4D8B-2E72-4DE9-BEC2-EDCD5939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248"/>
            <a:ext cx="11161986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मधेश प्रदेश को</a:t>
            </a:r>
            <a:r>
              <a:rPr lang="en-GB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2BBE1F3-93D2-4CE6-BCF4-F5BCD606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7549174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4971162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1A7AEF8C-5A2F-424B-8243-1E8D8E3A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4" y="214604"/>
            <a:ext cx="10252044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बागमती प्रदेशको 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42597D-338A-402B-AAE7-691A3521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4560192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2263088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AD512AEC-81AF-47AF-B4B1-A47D169A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20" y="247444"/>
            <a:ext cx="10214721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गण्डकी प्रदेश को 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D7A7AB-AF90-458B-BFF9-8E50A1DE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3081785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6136416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FD51F8BA-AB7D-4B32-9017-C5B20D1F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49" y="284767"/>
            <a:ext cx="10373343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लुम्बिनी प्रदेशको जिल्लागत</a:t>
            </a:r>
            <a:r>
              <a:rPr lang="en-GB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AFD5FE-6104-43E4-B24E-F054FB22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3468641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123149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="" xmlns:a16="http://schemas.microsoft.com/office/drawing/2014/main" id="{137A4C90-0C11-4771-981F-39A427A3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6" y="368742"/>
            <a:ext cx="10317359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कर्णाली प्रदेशको 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92B327-3F4E-4EF9-BEB1-D6BC46F4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2512511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9406570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FD9048C0-5752-4546-A9BF-D1B498F9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444"/>
            <a:ext cx="10636897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सुदुर पश्चिम प्रदेशको 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1805E9-0660-4388-A9A3-C4B38BCA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3215725"/>
              </p:ext>
            </p:extLst>
          </p:nvPr>
        </p:nvGraphicFramePr>
        <p:xfrm>
          <a:off x="0" y="1479176"/>
          <a:ext cx="12191999" cy="524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1F81-1DE2-4693-8A1B-80D07FB1B6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7863" y="280422"/>
            <a:ext cx="7547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5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कुष्ठरोगका </a:t>
            </a:r>
            <a:r>
              <a:rPr lang="ne-NP" sz="5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नयाँ</a:t>
            </a:r>
            <a:r>
              <a:rPr lang="ne-NP" sz="5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विरामीहरुको प्रवित्ति </a:t>
            </a:r>
            <a:endParaRPr lang="en-US" sz="54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31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8664599"/>
              </p:ext>
            </p:extLst>
          </p:nvPr>
        </p:nvGraphicFramePr>
        <p:xfrm>
          <a:off x="94129" y="1203960"/>
          <a:ext cx="11873753" cy="541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15303" y="303014"/>
            <a:ext cx="954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विरामीको प्रकोप (प्रिभिलेन्स) दर</a:t>
            </a:r>
            <a:r>
              <a:rPr lang="en-GB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र नयाँ बिरामी पत्ता लागेको दर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31723AE-B971-4FE4-8D71-FCA75C60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640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0312266"/>
              </p:ext>
            </p:extLst>
          </p:nvPr>
        </p:nvGraphicFramePr>
        <p:xfrm>
          <a:off x="137160" y="1386840"/>
          <a:ext cx="1181100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1F81-1DE2-4693-8A1B-80D07FB1B6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191" y="195218"/>
            <a:ext cx="9828349" cy="1115422"/>
          </a:xfrm>
        </p:spPr>
        <p:txBody>
          <a:bodyPr/>
          <a:lstStyle/>
          <a:p>
            <a:r>
              <a:rPr lang="ne-NP" sz="48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वालवालिका र श्रेणी 2 अपांगता दरको प्रवित्ति</a:t>
            </a:r>
            <a:endParaRPr lang="en-US" sz="4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30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452718"/>
            <a:ext cx="9830026" cy="1400530"/>
          </a:xfrm>
        </p:spPr>
        <p:txBody>
          <a:bodyPr/>
          <a:lstStyle/>
          <a:p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हाल संचालन भइरहेका क्रियाकलापहरू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675095"/>
            <a:ext cx="11210609" cy="482928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सक्रिय बिरामी खोज पड्ताल कार्यक्रमः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उच्च रोगभार भएका जिल्ला तथा स्थानिय तहमा परिवार तथा छिमेकीहरूको सम्पर्क</a:t>
            </a:r>
            <a:r>
              <a:rPr lang="en-US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परिक्षण</a:t>
            </a:r>
            <a:r>
              <a:rPr lang="en-US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,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घर धुरी परिक्षण, छाला सिबिर </a:t>
            </a:r>
          </a:p>
          <a:p>
            <a:pPr algn="just">
              <a:defRPr/>
            </a:pP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 रोकथाम कार्यक्रम: </a:t>
            </a:r>
            <a:r>
              <a:rPr lang="en-US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LPEP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कार्यक्रम मार्फत उच्च रोगभार भएका जिल्ला तथा स्थानिय तहमा रोकथाम कार्यक्रम </a:t>
            </a: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just">
              <a:defRPr/>
            </a:pP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जनचेतना मुलक कार्यक्रमः 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अन्तक्रिया, कुष्ठरोग दिवस मनाउने, स्वास्थ्य शिक्षा तथा प्रचार प्रसार</a:t>
            </a: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just">
              <a:defRPr/>
            </a:pP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अपांगता रोकथाम</a:t>
            </a:r>
            <a:r>
              <a:rPr lang="en-GB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: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उपचार , जटिलताको ब्यबस्थापन, प्रेषण सेवा, स्वयम हेरचाह, परामर्श सेवा</a:t>
            </a: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615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F0F720-8FE4-4628-9A24-5D908266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sz="6000" b="1" dirty="0">
                <a:solidFill>
                  <a:srgbClr val="FFFF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कुष्ठरोग सम्वन्धि तथ्यहरू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3EAD31-0579-4A20-97A0-A17C0281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2" y="1688842"/>
            <a:ext cx="11672596" cy="51691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कुष्ठरोग</a:t>
            </a:r>
            <a:r>
              <a:rPr lang="en-GB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आँखाले देख्न नसकिने माइकोव्याक्टेरियम लेप्रे नामको</a:t>
            </a:r>
            <a:r>
              <a:rPr lang="en-GB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सुक्ष्म किटाणुबाट लाग्ने  एक प्रकारको</a:t>
            </a:r>
            <a:r>
              <a:rPr lang="en-GB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ज्यादै कम सर्ने रोग हो ।</a:t>
            </a:r>
            <a:endParaRPr lang="en-US" sz="40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यो रोग मानिसबाट मानिसमा सर्छ । </a:t>
            </a:r>
            <a:endParaRPr lang="en-US" sz="40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उपचार नगरेको कुष्ठरोग विरामीसंग लामो समयसम्म सम्पर्कमा आउने व्यक्तिलाई मुख्यतः श्वास प्रश्वासको माध्यमबाट यो रोग सर्न सक्छ ।  </a:t>
            </a:r>
          </a:p>
          <a:p>
            <a:pPr marL="512763" lvl="1" indent="-512763" algn="just">
              <a:lnSpc>
                <a:spcPct val="110000"/>
              </a:lnSpc>
            </a:pP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शुरूकै अवस्थामा रोगको निदान र उपचार गरेमा यो रोग अरूलार्इ सर्दैन ।</a:t>
            </a:r>
          </a:p>
          <a:p>
            <a:pPr marL="512763" lvl="1" indent="-512763" algn="just">
              <a:lnSpc>
                <a:spcPct val="110000"/>
              </a:lnSpc>
            </a:pP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समयमा नै उपचार गरेमा कुष्ठरोग पूर्ण रूपमा निको</a:t>
            </a:r>
            <a:r>
              <a:rPr lang="en-GB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  <a:r>
              <a:rPr lang="ne-NP" sz="40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हुन्छ र अपांगता हुदैंन ।</a:t>
            </a:r>
            <a:endParaRPr lang="en-US" sz="40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marL="512763" lvl="1" indent="-512763" algn="just">
              <a:lnSpc>
                <a:spcPct val="110000"/>
              </a:lnSpc>
            </a:pPr>
            <a:endParaRPr lang="en-US" sz="40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384D57-1E7E-4B53-9885-8CF7EF87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596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452718"/>
            <a:ext cx="9830026" cy="1400530"/>
          </a:xfrm>
        </p:spPr>
        <p:txBody>
          <a:bodyPr/>
          <a:lstStyle/>
          <a:p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हाल संचालन भइरहेका क्रियाकलापहरू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95" y="1441829"/>
            <a:ext cx="11210609" cy="482928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पुर्नस्थापना कार्यक्रम </a:t>
            </a:r>
            <a:r>
              <a:rPr lang="en-GB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: </a:t>
            </a: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आय आर्जन, स्वयम हेरचाह समुह गठन, सहयोग सामाग्री वितरण, सीपमुलक तालिम, आरोग्य आश्रममा रहेका प्रभावितहरूलार्इ खान बस्न व्यवस्थापनमा सहयोग, सुधारात्मक सल्यक्रिया, आदि ।</a:t>
            </a: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just">
              <a:defRPr/>
            </a:pP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सेवा प्रदायकहरूको क्षमता अभिबृदि</a:t>
            </a:r>
            <a:endParaRPr lang="en-US" sz="3600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just">
              <a:defRPr/>
            </a:pP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साझेदारहरूसंगको समन्वय तथा सहकार्य</a:t>
            </a:r>
          </a:p>
          <a:p>
            <a:pPr algn="just">
              <a:defRPr/>
            </a:pP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बहु औषधीको व्यवस्थापन</a:t>
            </a:r>
          </a:p>
          <a:p>
            <a:pPr algn="just">
              <a:defRPr/>
            </a:pP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तथ्यांक प्रमाणीकरण तथा कुष्ठरोग बिरामी प्रमाणीकरण</a:t>
            </a:r>
            <a:r>
              <a:rPr lang="ne-NP" sz="36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ne-NP" sz="3600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कार्यक्रम समिक्षा, नियमित अनुगमन, अनुशिक्षण, सुपरिवेक्षण तथा निगरानी</a:t>
            </a:r>
            <a:endParaRPr lang="en-US" sz="2400" b="1" dirty="0"/>
          </a:p>
          <a:p>
            <a:pPr lvl="0"/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453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23367-4991-4D7F-BD87-847B9D2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04" y="363151"/>
            <a:ext cx="9404723" cy="1400530"/>
          </a:xfrm>
        </p:spPr>
        <p:txBody>
          <a:bodyPr/>
          <a:lstStyle/>
          <a:p>
            <a:r>
              <a:rPr lang="ne-NP" sz="48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संदर्भ सामाग्रीहरु </a:t>
            </a:r>
            <a:endParaRPr lang="en-US" sz="48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BD11A3-CDF1-4CDF-B91C-AC98B103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1DC214-259C-4206-9EB3-007F081A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81" y="1457519"/>
            <a:ext cx="3639950" cy="5139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CCFE71-8DC0-46DE-A34D-8575F7A3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84" y="1457519"/>
            <a:ext cx="3874012" cy="5086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7DECED-5C14-454B-8B29-83228E0F5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0" y="1457519"/>
            <a:ext cx="3851058" cy="5139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8199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65074B7-7FD9-4597-B458-66CF5B659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71561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3446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60239A-7155-4D21-BA7D-3F25ED27E78A}"/>
              </a:ext>
            </a:extLst>
          </p:cNvPr>
          <p:cNvSpPr txBox="1"/>
          <p:nvPr/>
        </p:nvSpPr>
        <p:spPr>
          <a:xfrm>
            <a:off x="485189" y="540196"/>
            <a:ext cx="83343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b[li6sf]0f </a:t>
            </a:r>
            <a:r>
              <a:rPr lang="en-US" sz="20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(Vision)</a:t>
            </a:r>
            <a:r>
              <a:rPr lang="en-US" sz="24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M</a:t>
            </a:r>
            <a:r>
              <a:rPr lang="en-US" sz="2400" b="1" dirty="0">
                <a:solidFill>
                  <a:srgbClr val="C45911"/>
                </a:solidFill>
                <a:effectLst/>
                <a:latin typeface="Preeti" pitchFamily="2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s'i7/f]u</a:t>
            </a:r>
            <a:r>
              <a:rPr lang="ne-NP" sz="2800" dirty="0">
                <a:effectLst/>
                <a:latin typeface="Preeti" pitchFamily="2" charset="0"/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d'Qm</a:t>
            </a:r>
            <a:r>
              <a:rPr lang="en-US" sz="2800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g]</a:t>
            </a:r>
            <a:r>
              <a:rPr lang="en-US" sz="2800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kfn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66DC58-D6B8-4C83-BFBD-DDE6A62DF2DA}"/>
              </a:ext>
            </a:extLst>
          </p:cNvPr>
          <p:cNvSpPr txBox="1"/>
          <p:nvPr/>
        </p:nvSpPr>
        <p:spPr>
          <a:xfrm>
            <a:off x="485188" y="1357519"/>
            <a:ext cx="11336695" cy="247452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/>
            <a:r>
              <a:rPr lang="en-US" sz="2800" b="1" dirty="0" err="1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nIo</a:t>
            </a:r>
            <a:r>
              <a:rPr lang="en-US" sz="1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ne-NP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Goal)</a:t>
            </a:r>
            <a:endParaRPr lang="en-US" sz="24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Mangal" panose="00000400000000000000" pitchFamily="2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s'i7/f]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usf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km}nfj6nfO{ cj?4 u/]/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lhNnf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s'i7/f]u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lgjf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/0f ug]{ 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: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nuftf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kfFr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jif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{;Dd !%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jif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d'lgsf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afnaflnsfdf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s'i7/f]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usf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: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gofF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la/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fdLx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?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z"Go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xg'nfO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To; :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s'i7/f]u km}nfj6 cj?4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ePsf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eg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]/ kl/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eflift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ul/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Psf</a:t>
            </a:r>
            <a:r>
              <a:rPr lang="en-US" sz="2400" i="1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5 .</a:t>
            </a:r>
            <a:endParaRPr lang="en-US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lvl="0"/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C55FD6-FF0A-4690-AB44-13E4CBBAF3CC}"/>
              </a:ext>
            </a:extLst>
          </p:cNvPr>
          <p:cNvSpPr txBox="1"/>
          <p:nvPr/>
        </p:nvSpPr>
        <p:spPr>
          <a:xfrm>
            <a:off x="485187" y="4039854"/>
            <a:ext cx="11336695" cy="265886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/>
            <a:r>
              <a:rPr lang="en-US" sz="2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p2]</a:t>
            </a:r>
            <a:r>
              <a:rPr lang="en-US" sz="2800" b="1" dirty="0" err="1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Zox</a:t>
            </a:r>
            <a:r>
              <a:rPr lang="en-US" sz="2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</a:t>
            </a:r>
            <a:r>
              <a:rPr lang="en-US" sz="24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2400" b="1" dirty="0">
                <a:solidFill>
                  <a:srgbClr val="C45911"/>
                </a:solidFill>
                <a:latin typeface="Calibri" panose="020F0502020204030204" pitchFamily="34" charset="0"/>
                <a:cs typeface="Mangal" panose="00000400000000000000" pitchFamily="2"/>
              </a:rPr>
              <a:t>(Objectives)</a:t>
            </a:r>
            <a:endParaRPr lang="en-U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!=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k|b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]z,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lhNnf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,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txaf6 s'i7/f]u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lgjf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/0f ug]{ 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@=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lhNnf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tyf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lSnlgsn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s];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Joj:yfkgnfO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;'b[9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agfpg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/ k|]if0f k|0ffnL ;'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wf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 ug]{ 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#=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lhNnf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tyf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yfgLo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txsf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jf:Yo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;+: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yfx¿df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sfo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{/t :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jf:YosdL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x¿nfO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tflnd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k|bfg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u/L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Ifdtf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clej</a:t>
            </a:r>
            <a:r>
              <a:rPr lang="en-US" sz="24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[l4 ug]{ 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88925" marR="0" indent="-288925" algn="just">
              <a:lnSpc>
                <a:spcPct val="115000"/>
              </a:lnSpc>
            </a:pPr>
            <a:endParaRPr lang="en-US" sz="2400" b="1" dirty="0">
              <a:solidFill>
                <a:srgbClr val="C45911"/>
              </a:solidFill>
              <a:latin typeface="Calibri" panose="020F0502020204030204" pitchFamily="34" charset="0"/>
              <a:cs typeface="Mangal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71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C55FD6-FF0A-4690-AB44-13E4CBBAF3CC}"/>
              </a:ext>
            </a:extLst>
          </p:cNvPr>
          <p:cNvSpPr txBox="1"/>
          <p:nvPr/>
        </p:nvSpPr>
        <p:spPr>
          <a:xfrm>
            <a:off x="175726" y="207957"/>
            <a:ext cx="11840547" cy="651287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8925" indent="-288925" algn="just">
              <a:lnSpc>
                <a:spcPct val="115000"/>
              </a:lnSpc>
            </a:pPr>
            <a:r>
              <a:rPr lang="en-US" sz="2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p2]</a:t>
            </a:r>
            <a:r>
              <a:rPr lang="en-US" sz="2800" b="1" dirty="0" err="1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Zox</a:t>
            </a:r>
            <a:r>
              <a:rPr lang="en-US" sz="2800" b="1" dirty="0">
                <a:solidFill>
                  <a:srgbClr val="2F5496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</a:t>
            </a:r>
            <a:r>
              <a:rPr lang="en-US" sz="28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2400" b="1" dirty="0">
                <a:solidFill>
                  <a:srgbClr val="C45911"/>
                </a:solidFill>
                <a:latin typeface="Calibri" panose="020F0502020204030204" pitchFamily="34" charset="0"/>
                <a:cs typeface="Mangal" panose="00000400000000000000" pitchFamily="2"/>
              </a:rPr>
              <a:t>(Objectives) </a:t>
            </a:r>
            <a:r>
              <a:rPr lang="en-US" sz="2400" b="1" dirty="0" err="1">
                <a:solidFill>
                  <a:srgbClr val="C45911"/>
                </a:solidFill>
                <a:latin typeface="Calibri" panose="020F0502020204030204" pitchFamily="34" charset="0"/>
                <a:cs typeface="Mangal" panose="00000400000000000000" pitchFamily="2"/>
              </a:rPr>
              <a:t>contd</a:t>
            </a:r>
            <a:r>
              <a:rPr lang="en-US" sz="2400" b="1" dirty="0">
                <a:solidFill>
                  <a:srgbClr val="C45911"/>
                </a:solidFill>
                <a:latin typeface="Calibri" panose="020F0502020204030204" pitchFamily="34" charset="0"/>
                <a:cs typeface="Mangal" panose="00000400000000000000" pitchFamily="2"/>
              </a:rPr>
              <a:t>….</a:t>
            </a: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$= 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lqmo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/f]u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kQf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nufpg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ljlwsf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k|of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]u u/]/ s'i7/f]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gofF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fdL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kQf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nufpg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/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kQf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nfu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]sf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fdLsf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Dks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{df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cfPsf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JolQmx¿sf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k/LIf0f ug]{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%=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lje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bsf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Go"gLs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/0f ug]{ 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^= ;a}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s'i7/f]u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lgu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fgL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k|0ffnL /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lgoldt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cg'udg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, ;'kl/j]If0f /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cfjlws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d"NofÍgnfO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;'b[9 ug]{ 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&amp;=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ljleGg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;/f]sf/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jfnfaLr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;fem]bf/L ;'b[9 ug]{ 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*= s'i7/f]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hl6ntfx¿sf]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Joj:yfkgnfO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;'b[9 ug{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k|ltlqmof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tyf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ckfËtf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/f]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syfd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ug]{ /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k'g:yf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kgf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fpg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(= 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LdfjtL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If]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qsf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lj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fdLx¿sf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Joj:yfkg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, l/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kf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]l6{ª / k|]if0fdf l5d]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/fi6«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ef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tsf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DalGwt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fHox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¿;Fu 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dGjo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ug]{ 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!)= s'i7/f]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u;DaGwL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cg';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Gwfg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 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gjk|jt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</a:t>
            </a:r>
            <a:r>
              <a:rPr lang="en-US" sz="2800" dirty="0" err="1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gnfO</a:t>
            </a:r>
            <a:r>
              <a:rPr lang="en-US" sz="2800" dirty="0">
                <a:solidFill>
                  <a:schemeClr val="bg1"/>
                </a:solidFill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 k|j4{g ug]{ .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25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DCF30-CADD-41B2-BF79-7EBE244C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kl/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nIox</a:t>
            </a:r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 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(Targets)</a:t>
            </a:r>
            <a:endParaRPr lang="en-US" sz="7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959A3351-A736-4205-9785-1B7746049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5318490"/>
              </p:ext>
            </p:extLst>
          </p:nvPr>
        </p:nvGraphicFramePr>
        <p:xfrm>
          <a:off x="213048" y="1632759"/>
          <a:ext cx="11646160" cy="501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04">
                  <a:extLst>
                    <a:ext uri="{9D8B030D-6E8A-4147-A177-3AD203B41FA5}">
                      <a16:colId xmlns="" xmlns:a16="http://schemas.microsoft.com/office/drawing/2014/main" val="3889082779"/>
                    </a:ext>
                  </a:extLst>
                </a:gridCol>
                <a:gridCol w="6579869">
                  <a:extLst>
                    <a:ext uri="{9D8B030D-6E8A-4147-A177-3AD203B41FA5}">
                      <a16:colId xmlns="" xmlns:a16="http://schemas.microsoft.com/office/drawing/2014/main" val="3426940882"/>
                    </a:ext>
                  </a:extLst>
                </a:gridCol>
                <a:gridCol w="1736065">
                  <a:extLst>
                    <a:ext uri="{9D8B030D-6E8A-4147-A177-3AD203B41FA5}">
                      <a16:colId xmlns="" xmlns:a16="http://schemas.microsoft.com/office/drawing/2014/main" val="3824900057"/>
                    </a:ext>
                  </a:extLst>
                </a:gridCol>
                <a:gridCol w="1984822">
                  <a:extLst>
                    <a:ext uri="{9D8B030D-6E8A-4147-A177-3AD203B41FA5}">
                      <a16:colId xmlns="" xmlns:a16="http://schemas.microsoft.com/office/drawing/2014/main" val="3215287080"/>
                    </a:ext>
                  </a:extLst>
                </a:gridCol>
              </a:tblGrid>
              <a:tr h="7249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qm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=;+=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nIox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¿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@)&amp;^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*  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-cfwf//]vf_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@)*@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2705123"/>
                  </a:ext>
                </a:extLst>
              </a:tr>
              <a:tr h="86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</a:t>
                      </a: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lhNnf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txut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hgzlQmsf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gS;fÍg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k"0f{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cBfjlws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ul/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6166904"/>
                  </a:ext>
                </a:extLst>
              </a:tr>
              <a:tr h="86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@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nuftf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 %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{;Dd !%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d'lgsf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afnaflnsfdf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fdLx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?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z"Go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/x]sf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txx¿sf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;ª\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^)%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&amp;%#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&amp;))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&amp;%#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6326348"/>
                  </a:ext>
                </a:extLst>
              </a:tr>
              <a:tr h="421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</a:t>
                      </a: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s'i7/f]usf la/fdLx? z"Go ePsf :yfgLo txx¿sf] ;ª\Vof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^%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#&amp;&amp;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4761153"/>
                  </a:ext>
                </a:extLst>
              </a:tr>
              <a:tr h="1173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$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jflif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fdLx?sf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;ª\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Vof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#@*@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@$^@ 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cfwf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//]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vf</a:t>
                      </a:r>
                      <a:r>
                        <a:rPr lang="ne-NP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eGbf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@%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k|ltzt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emfg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]{_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3357673"/>
                  </a:ext>
                </a:extLst>
              </a:tr>
              <a:tr h="86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</a:t>
                      </a: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c;dy{tf &gt;]0fL @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ePsf s'i7/f]usf gofF la/fdLx?sf] b/ -k|lt bznfv hg;ª\Vofdf_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%=#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&lt;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473905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FCF533-237A-4887-92EC-8FC034F7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720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DCF30-CADD-41B2-BF79-7EBE244C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kl/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nIox</a:t>
            </a:r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 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(Targets)</a:t>
            </a:r>
            <a:endParaRPr lang="en-US" sz="7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959A3351-A736-4205-9785-1B7746049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4847497"/>
              </p:ext>
            </p:extLst>
          </p:nvPr>
        </p:nvGraphicFramePr>
        <p:xfrm>
          <a:off x="213048" y="1632759"/>
          <a:ext cx="11431556" cy="448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612">
                  <a:extLst>
                    <a:ext uri="{9D8B030D-6E8A-4147-A177-3AD203B41FA5}">
                      <a16:colId xmlns="" xmlns:a16="http://schemas.microsoft.com/office/drawing/2014/main" val="3889082779"/>
                    </a:ext>
                  </a:extLst>
                </a:gridCol>
                <a:gridCol w="5789720">
                  <a:extLst>
                    <a:ext uri="{9D8B030D-6E8A-4147-A177-3AD203B41FA5}">
                      <a16:colId xmlns="" xmlns:a16="http://schemas.microsoft.com/office/drawing/2014/main" val="3426940882"/>
                    </a:ext>
                  </a:extLst>
                </a:gridCol>
                <a:gridCol w="2290438">
                  <a:extLst>
                    <a:ext uri="{9D8B030D-6E8A-4147-A177-3AD203B41FA5}">
                      <a16:colId xmlns="" xmlns:a16="http://schemas.microsoft.com/office/drawing/2014/main" val="3824900057"/>
                    </a:ext>
                  </a:extLst>
                </a:gridCol>
                <a:gridCol w="2030786">
                  <a:extLst>
                    <a:ext uri="{9D8B030D-6E8A-4147-A177-3AD203B41FA5}">
                      <a16:colId xmlns="" xmlns:a16="http://schemas.microsoft.com/office/drawing/2014/main" val="3215287080"/>
                    </a:ext>
                  </a:extLst>
                </a:gridCol>
              </a:tblGrid>
              <a:tr h="7249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qm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=;+=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nIox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¿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@)&amp;^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*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-cfwf//]vf_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@)*@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2705123"/>
                  </a:ext>
                </a:extLst>
              </a:tr>
              <a:tr h="86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^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!% jif{ d'lgsf afnaflnsfdWo] s'i7/f]usf gofF la/fdLx? klxrfg b/ -k|lt bznfv afn hg;ª\Vofdf_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#)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&lt;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^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6166904"/>
                  </a:ext>
                </a:extLst>
              </a:tr>
              <a:tr h="86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&amp;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fdLdWo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!%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d'lgsf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afnaflnsf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;+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Vof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@^)-s'i7/f]usf]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s];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x¿df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s];sf]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cg'kft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&amp;=(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%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_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%)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s];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x¿df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s];sf]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cg'kft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@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%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_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6326348"/>
                  </a:ext>
                </a:extLst>
              </a:tr>
              <a:tr h="421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!%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d'lgsf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afnaflnsf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fdLx?x¿df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c;dy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tfsf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&gt;]0fL @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afnaflnsfsf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;ª\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Vof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s'i7/f]usf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@^)</a:t>
                      </a:r>
                      <a:r>
                        <a:rPr lang="ne-NP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gofF afnaflnsfdWo]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dWo]</a:t>
                      </a:r>
                      <a:r>
                        <a:rPr lang="ne-NP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 j6f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47611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FCF533-237A-4887-92EC-8FC034F7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6882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DCF30-CADD-41B2-BF79-7EBE244C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kl/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nIox</a:t>
            </a:r>
            <a:r>
              <a:rPr lang="en-US" sz="44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 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(Targets)</a:t>
            </a:r>
            <a:endParaRPr lang="en-US" sz="7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959A3351-A736-4205-9785-1B7746049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7813191"/>
              </p:ext>
            </p:extLst>
          </p:nvPr>
        </p:nvGraphicFramePr>
        <p:xfrm>
          <a:off x="213048" y="1632759"/>
          <a:ext cx="11730136" cy="493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392">
                  <a:extLst>
                    <a:ext uri="{9D8B030D-6E8A-4147-A177-3AD203B41FA5}">
                      <a16:colId xmlns="" xmlns:a16="http://schemas.microsoft.com/office/drawing/2014/main" val="3889082779"/>
                    </a:ext>
                  </a:extLst>
                </a:gridCol>
                <a:gridCol w="4975780">
                  <a:extLst>
                    <a:ext uri="{9D8B030D-6E8A-4147-A177-3AD203B41FA5}">
                      <a16:colId xmlns="" xmlns:a16="http://schemas.microsoft.com/office/drawing/2014/main" val="3426940882"/>
                    </a:ext>
                  </a:extLst>
                </a:gridCol>
                <a:gridCol w="2032658">
                  <a:extLst>
                    <a:ext uri="{9D8B030D-6E8A-4147-A177-3AD203B41FA5}">
                      <a16:colId xmlns="" xmlns:a16="http://schemas.microsoft.com/office/drawing/2014/main" val="3824900057"/>
                    </a:ext>
                  </a:extLst>
                </a:gridCol>
                <a:gridCol w="3301306">
                  <a:extLst>
                    <a:ext uri="{9D8B030D-6E8A-4147-A177-3AD203B41FA5}">
                      <a16:colId xmlns="" xmlns:a16="http://schemas.microsoft.com/office/drawing/2014/main" val="3215287080"/>
                    </a:ext>
                  </a:extLst>
                </a:gridCol>
              </a:tblGrid>
              <a:tr h="8061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qm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=;+=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nIox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¿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@)&amp;^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*</a:t>
                      </a:r>
                      <a:r>
                        <a:rPr lang="ne-NP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     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cfwf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//]vf_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@)*@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2705123"/>
                  </a:ext>
                </a:extLst>
              </a:tr>
              <a:tr h="1374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(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lje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]bk"0f{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sfg"g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]bk"0f{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sfg"g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ljBdfg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/x]sf]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]bk"0f{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sfg"gsf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cGTo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z"Go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lje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]b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u'gf;f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btf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 k|0ffnLsf]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Joj:yf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6166904"/>
                  </a:ext>
                </a:extLst>
              </a:tr>
              <a:tr h="1374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nIo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!)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syfdd"ns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s]df]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lkmn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;;sf] ;'?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{df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}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iflw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rnfpg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of]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UodWo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%)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k|ltztnfO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 ;d]6\g]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6326348"/>
                  </a:ext>
                </a:extLst>
              </a:tr>
              <a:tr h="1374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kl/nIo !!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fdL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-OG8]S;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s];_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klxrfg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#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dlxgfleq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;f]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{df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3/kl/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/sf] k/LIf0f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la/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-OG8]S; s];_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sf] &amp;%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k|ltzt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47611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FCF533-237A-4887-92EC-8FC034F7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4151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52F61-FFAB-4DE6-A307-024298FD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/>
            <a:r>
              <a:rPr lang="en-US" sz="48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/0fgLlts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vDafx</a:t>
            </a:r>
            <a:r>
              <a:rPr lang="en-US" sz="4800" b="1" dirty="0"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¿</a:t>
            </a:r>
            <a:endParaRPr lang="en-US" sz="4800" b="1" dirty="0"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Mangal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9CCA5F-67C3-4C97-BEE5-BDFFF6A3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4C22661-9584-49D3-A349-DB0DBB9BB081}"/>
              </a:ext>
            </a:extLst>
          </p:cNvPr>
          <p:cNvGrpSpPr/>
          <p:nvPr/>
        </p:nvGrpSpPr>
        <p:grpSpPr>
          <a:xfrm>
            <a:off x="261257" y="2163148"/>
            <a:ext cx="11523306" cy="4495801"/>
            <a:chOff x="609600" y="1752601"/>
            <a:chExt cx="8382000" cy="4495801"/>
          </a:xfrm>
        </p:grpSpPr>
        <p:grpSp>
          <p:nvGrpSpPr>
            <p:cNvPr id="6" name="Group 41">
              <a:extLst>
                <a:ext uri="{FF2B5EF4-FFF2-40B4-BE49-F238E27FC236}">
                  <a16:creationId xmlns="" xmlns:a16="http://schemas.microsoft.com/office/drawing/2014/main" id="{C9218BF6-A01A-4D0A-B37C-81F8E402C0D2}"/>
                </a:ext>
              </a:extLst>
            </p:cNvPr>
            <p:cNvGrpSpPr/>
            <p:nvPr/>
          </p:nvGrpSpPr>
          <p:grpSpPr>
            <a:xfrm>
              <a:off x="609600" y="1752601"/>
              <a:ext cx="2026443" cy="4495800"/>
              <a:chOff x="1066800" y="1752600"/>
              <a:chExt cx="1850571" cy="44958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979F871A-21DE-4108-8A5E-86FFE24F9F3D}"/>
                  </a:ext>
                </a:extLst>
              </p:cNvPr>
              <p:cNvSpPr/>
              <p:nvPr/>
            </p:nvSpPr>
            <p:spPr>
              <a:xfrm>
                <a:off x="1371600" y="2286000"/>
                <a:ext cx="1295400" cy="3352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vDaf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!M</a:t>
                </a:r>
              </a:p>
              <a:p>
                <a:pPr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/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fHosf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;a}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txdf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z"Go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s'i7/f]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usf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nflu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/fli6«o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dfu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lrq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sfof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Gjog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.</a:t>
                </a:r>
                <a:endParaRPr lang="en-US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0000400000000000000" pitchFamily="2"/>
                </a:endParaRPr>
              </a:p>
            </p:txBody>
          </p:sp>
          <p:grpSp>
            <p:nvGrpSpPr>
              <p:cNvPr id="38" name="Group 14">
                <a:extLst>
                  <a:ext uri="{FF2B5EF4-FFF2-40B4-BE49-F238E27FC236}">
                    <a16:creationId xmlns="" xmlns:a16="http://schemas.microsoft.com/office/drawing/2014/main" id="{5800B42C-A2C7-4017-9755-B78C226B9AE9}"/>
                  </a:ext>
                </a:extLst>
              </p:cNvPr>
              <p:cNvGrpSpPr/>
              <p:nvPr/>
            </p:nvGrpSpPr>
            <p:grpSpPr>
              <a:xfrm>
                <a:off x="1066800" y="1752600"/>
                <a:ext cx="1850571" cy="457200"/>
                <a:chOff x="1143000" y="1600200"/>
                <a:chExt cx="1524000" cy="6096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189267B8-BD1A-4564-B34B-5F9E2E8CBF00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CA573143-2ECA-42A5-816A-2C170CB5B9C9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73B828BE-86C5-4435-BF61-BC715B756767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15">
                <a:extLst>
                  <a:ext uri="{FF2B5EF4-FFF2-40B4-BE49-F238E27FC236}">
                    <a16:creationId xmlns="" xmlns:a16="http://schemas.microsoft.com/office/drawing/2014/main" id="{445352FD-74C8-4FAF-B8F5-834CBC14CB5C}"/>
                  </a:ext>
                </a:extLst>
              </p:cNvPr>
              <p:cNvGrpSpPr/>
              <p:nvPr/>
            </p:nvGrpSpPr>
            <p:grpSpPr>
              <a:xfrm rot="10800000">
                <a:off x="1066800" y="5715000"/>
                <a:ext cx="1850571" cy="533400"/>
                <a:chOff x="1143000" y="1600200"/>
                <a:chExt cx="1524000" cy="6096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2E0525B4-EA3E-4043-B84C-84F6987AF97E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7AE66D31-804E-4B5A-B241-C6E624E7C9F2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ECCE4D2B-4241-4FC9-BB47-DD0062050547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39">
              <a:extLst>
                <a:ext uri="{FF2B5EF4-FFF2-40B4-BE49-F238E27FC236}">
                  <a16:creationId xmlns="" xmlns:a16="http://schemas.microsoft.com/office/drawing/2014/main" id="{E5CF3B93-4D5C-4430-8C04-5CE213F71EF4}"/>
                </a:ext>
              </a:extLst>
            </p:cNvPr>
            <p:cNvGrpSpPr/>
            <p:nvPr/>
          </p:nvGrpSpPr>
          <p:grpSpPr>
            <a:xfrm>
              <a:off x="2819400" y="1752601"/>
              <a:ext cx="1981200" cy="4495800"/>
              <a:chOff x="3886200" y="1752600"/>
              <a:chExt cx="1524000" cy="44958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46F7DC6-FDB5-4ADD-9365-43D37455F79B}"/>
                  </a:ext>
                </a:extLst>
              </p:cNvPr>
              <p:cNvSpPr/>
              <p:nvPr/>
            </p:nvSpPr>
            <p:spPr>
              <a:xfrm>
                <a:off x="4114800" y="2286000"/>
                <a:ext cx="1066800" cy="3352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b="1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vDaf</a:t>
                </a:r>
                <a:r>
                  <a:rPr lang="en-US" sz="2100" b="1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@ M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</a:p>
              <a:p>
                <a:pPr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;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lqmo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ljlwaf6 s'i7/f]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usf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lj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/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fdL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klxrfg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sfo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nfO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PsLs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[t ?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kdf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;~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rfng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ug'{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sf;fy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} s'i7/f]u /f]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syfd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sfo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nfO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 </a:t>
                </a:r>
                <a:r>
                  <a:rPr lang="en-US" sz="21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lj:tf</a:t>
                </a:r>
                <a:r>
                  <a:rPr lang="en-US" sz="21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/ ug]{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0000400000000000000" pitchFamily="2"/>
                </a:endParaRPr>
              </a:p>
            </p:txBody>
          </p:sp>
          <p:grpSp>
            <p:nvGrpSpPr>
              <p:cNvPr id="29" name="Group 21">
                <a:extLst>
                  <a:ext uri="{FF2B5EF4-FFF2-40B4-BE49-F238E27FC236}">
                    <a16:creationId xmlns="" xmlns:a16="http://schemas.microsoft.com/office/drawing/2014/main" id="{02186C3A-924B-436B-85FD-6DE148AADA1E}"/>
                  </a:ext>
                </a:extLst>
              </p:cNvPr>
              <p:cNvGrpSpPr/>
              <p:nvPr/>
            </p:nvGrpSpPr>
            <p:grpSpPr>
              <a:xfrm>
                <a:off x="3886200" y="1752600"/>
                <a:ext cx="1524000" cy="457200"/>
                <a:chOff x="1143000" y="1600200"/>
                <a:chExt cx="1524000" cy="6096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72878042-B24B-408A-955C-C646BB44C6DA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99B364C7-B3FF-45E1-8D03-0DA51E34F1A4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620192CE-CFA9-466C-8C84-A90EBEC616BE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5">
                <a:extLst>
                  <a:ext uri="{FF2B5EF4-FFF2-40B4-BE49-F238E27FC236}">
                    <a16:creationId xmlns="" xmlns:a16="http://schemas.microsoft.com/office/drawing/2014/main" id="{F35D5071-811C-4D21-B201-79E9C758F5B6}"/>
                  </a:ext>
                </a:extLst>
              </p:cNvPr>
              <p:cNvGrpSpPr/>
              <p:nvPr/>
            </p:nvGrpSpPr>
            <p:grpSpPr>
              <a:xfrm rot="10800000">
                <a:off x="3886200" y="5715000"/>
                <a:ext cx="1524000" cy="533400"/>
                <a:chOff x="1143000" y="1600200"/>
                <a:chExt cx="1524000" cy="60960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7FF28804-54A7-4E5A-BAC2-22875816783E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C76A5640-E6B6-424D-8D7C-1097851C567F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0F3F1E76-68CC-4162-BB15-D237FDF22302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40">
              <a:extLst>
                <a:ext uri="{FF2B5EF4-FFF2-40B4-BE49-F238E27FC236}">
                  <a16:creationId xmlns="" xmlns:a16="http://schemas.microsoft.com/office/drawing/2014/main" id="{B3AC6E45-C491-40F9-9C8E-CB542BD1CDEF}"/>
                </a:ext>
              </a:extLst>
            </p:cNvPr>
            <p:cNvGrpSpPr/>
            <p:nvPr/>
          </p:nvGrpSpPr>
          <p:grpSpPr>
            <a:xfrm>
              <a:off x="7066599" y="1752601"/>
              <a:ext cx="1925001" cy="4495800"/>
              <a:chOff x="6400800" y="1752600"/>
              <a:chExt cx="1524000" cy="44958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40089D73-FB53-4E79-814C-90AF096636C0}"/>
                  </a:ext>
                </a:extLst>
              </p:cNvPr>
              <p:cNvSpPr/>
              <p:nvPr/>
            </p:nvSpPr>
            <p:spPr>
              <a:xfrm>
                <a:off x="6629400" y="2286000"/>
                <a:ext cx="1066800" cy="33528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55563" marR="0" indent="-55563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vDaf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$M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</a:p>
              <a:p>
                <a:pPr marL="55563" marR="0" indent="-55563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lje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]b nfG5gf lj?4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k|ltsfo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{ u/L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dfgj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clwsf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/sf] ;'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lglZrt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.</a:t>
                </a:r>
                <a:endParaRPr lang="en-US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0000400000000000000" pitchFamily="2"/>
                </a:endParaRPr>
              </a:p>
            </p:txBody>
          </p:sp>
          <p:grpSp>
            <p:nvGrpSpPr>
              <p:cNvPr id="20" name="Group 30">
                <a:extLst>
                  <a:ext uri="{FF2B5EF4-FFF2-40B4-BE49-F238E27FC236}">
                    <a16:creationId xmlns="" xmlns:a16="http://schemas.microsoft.com/office/drawing/2014/main" id="{C12E56FA-8529-4A16-A72C-8C244AD38A65}"/>
                  </a:ext>
                </a:extLst>
              </p:cNvPr>
              <p:cNvGrpSpPr/>
              <p:nvPr/>
            </p:nvGrpSpPr>
            <p:grpSpPr>
              <a:xfrm>
                <a:off x="6400800" y="1752600"/>
                <a:ext cx="1524000" cy="457200"/>
                <a:chOff x="1143000" y="1600200"/>
                <a:chExt cx="1524000" cy="60960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2940E07D-986E-4376-B144-BFE319E61B80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57669A8F-21EB-431D-9B15-16868305EE5A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510DF5D9-3AE5-4ED0-8AA4-9CEEC2631952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34">
                <a:extLst>
                  <a:ext uri="{FF2B5EF4-FFF2-40B4-BE49-F238E27FC236}">
                    <a16:creationId xmlns="" xmlns:a16="http://schemas.microsoft.com/office/drawing/2014/main" id="{0B3375C2-CD59-4DE2-9868-A6472E5A1D25}"/>
                  </a:ext>
                </a:extLst>
              </p:cNvPr>
              <p:cNvGrpSpPr/>
              <p:nvPr/>
            </p:nvGrpSpPr>
            <p:grpSpPr>
              <a:xfrm rot="10800000">
                <a:off x="6400800" y="5715000"/>
                <a:ext cx="1524000" cy="533400"/>
                <a:chOff x="1143000" y="1600200"/>
                <a:chExt cx="1524000" cy="609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7186E3AA-59F6-47E3-A4BB-0A9F20E3A28D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="" xmlns:a16="http://schemas.microsoft.com/office/drawing/2014/main" id="{6A52FCEE-ADF5-4911-93A9-9AE661779D49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="" xmlns:a16="http://schemas.microsoft.com/office/drawing/2014/main" id="{076AA7FD-FF28-4D79-AC63-570C2A8E43E3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40">
              <a:extLst>
                <a:ext uri="{FF2B5EF4-FFF2-40B4-BE49-F238E27FC236}">
                  <a16:creationId xmlns="" xmlns:a16="http://schemas.microsoft.com/office/drawing/2014/main" id="{49E753C6-85E8-4F67-947F-C10505506878}"/>
                </a:ext>
              </a:extLst>
            </p:cNvPr>
            <p:cNvGrpSpPr/>
            <p:nvPr/>
          </p:nvGrpSpPr>
          <p:grpSpPr>
            <a:xfrm>
              <a:off x="4953000" y="1752602"/>
              <a:ext cx="1925001" cy="4495800"/>
              <a:chOff x="6400800" y="1752600"/>
              <a:chExt cx="1524000" cy="44958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0549ECD1-F116-47AF-8F9D-45B03CE4BDE5}"/>
                  </a:ext>
                </a:extLst>
              </p:cNvPr>
              <p:cNvSpPr/>
              <p:nvPr/>
            </p:nvSpPr>
            <p:spPr>
              <a:xfrm>
                <a:off x="6629400" y="2286000"/>
                <a:ext cx="1066800" cy="33528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55563" marR="0" indent="-55563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vDaf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#M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</a:p>
              <a:p>
                <a:pPr marL="55563" marR="0" indent="-55563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s'i7/f]u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tyf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o;sf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] hl6ntfnfO{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Joj:yfkg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/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ckfËtf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x'gaf6 /f]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syfd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Preeti" pitchFamily="2" charset="0"/>
                    <a:ea typeface="Calibri" panose="020F0502020204030204" pitchFamily="34" charset="0"/>
                    <a:cs typeface="Mangal" panose="00000400000000000000" pitchFamily="2"/>
                  </a:rPr>
                  <a:t> ug]{ .</a:t>
                </a:r>
                <a:endParaRPr lang="en-US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0000400000000000000" pitchFamily="2"/>
                </a:endParaRPr>
              </a:p>
            </p:txBody>
          </p:sp>
          <p:grpSp>
            <p:nvGrpSpPr>
              <p:cNvPr id="11" name="Group 30">
                <a:extLst>
                  <a:ext uri="{FF2B5EF4-FFF2-40B4-BE49-F238E27FC236}">
                    <a16:creationId xmlns="" xmlns:a16="http://schemas.microsoft.com/office/drawing/2014/main" id="{D7CA3E1C-926F-4F8D-B045-7EC4600EED31}"/>
                  </a:ext>
                </a:extLst>
              </p:cNvPr>
              <p:cNvGrpSpPr/>
              <p:nvPr/>
            </p:nvGrpSpPr>
            <p:grpSpPr>
              <a:xfrm>
                <a:off x="6400800" y="1752600"/>
                <a:ext cx="1524000" cy="457200"/>
                <a:chOff x="1143000" y="1600200"/>
                <a:chExt cx="1524000" cy="6096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CEBF3F5B-1E6B-44F7-931E-3DEF8E32659F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D98AC8B1-A881-4C5B-BF03-3924246647F0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007C75A4-2617-4430-9DAC-4A96F5A20396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34">
                <a:extLst>
                  <a:ext uri="{FF2B5EF4-FFF2-40B4-BE49-F238E27FC236}">
                    <a16:creationId xmlns="" xmlns:a16="http://schemas.microsoft.com/office/drawing/2014/main" id="{9ABFF384-E9AB-4F04-ACDB-12FA264AEBDE}"/>
                  </a:ext>
                </a:extLst>
              </p:cNvPr>
              <p:cNvGrpSpPr/>
              <p:nvPr/>
            </p:nvGrpSpPr>
            <p:grpSpPr>
              <a:xfrm rot="10800000">
                <a:off x="6400800" y="5715000"/>
                <a:ext cx="1524000" cy="533400"/>
                <a:chOff x="1143000" y="1600200"/>
                <a:chExt cx="1524000" cy="6096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5BA9ACD7-82B4-4DC2-8336-4FAD5F5D9D41}"/>
                    </a:ext>
                  </a:extLst>
                </p:cNvPr>
                <p:cNvSpPr/>
                <p:nvPr/>
              </p:nvSpPr>
              <p:spPr>
                <a:xfrm>
                  <a:off x="1371600" y="2057400"/>
                  <a:ext cx="10668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C3EC47B8-9898-423F-BA6D-3FC360E266D0}"/>
                    </a:ext>
                  </a:extLst>
                </p:cNvPr>
                <p:cNvSpPr/>
                <p:nvPr/>
              </p:nvSpPr>
              <p:spPr>
                <a:xfrm>
                  <a:off x="1295400" y="1828801"/>
                  <a:ext cx="12192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274A55B1-FF50-4704-95C5-77100ABF2C76}"/>
                    </a:ext>
                  </a:extLst>
                </p:cNvPr>
                <p:cNvSpPr/>
                <p:nvPr/>
              </p:nvSpPr>
              <p:spPr>
                <a:xfrm>
                  <a:off x="1143000" y="1600200"/>
                  <a:ext cx="1524000" cy="152400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82670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89270-78E8-4EFF-B8D3-9E06732A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pPr marR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vDaf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!M</a:t>
            </a:r>
            <a:r>
              <a:rPr lang="ne-NP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/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fHosf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;a} 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txdf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z"Go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s'i7/f]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usf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nflu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/fli6«o 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dfu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lrq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sfof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{</a:t>
            </a: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Gjog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ug]{ </a:t>
            </a:r>
            <a:r>
              <a:rPr lang="en-US" sz="32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.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A645B-BF45-4384-B02B-D5FD8313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19EFAC-3DE2-48AD-83B6-C9E7E4CB19DA}" type="slidenum">
              <a:rPr lang="en-GB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="" xmlns:a16="http://schemas.microsoft.com/office/drawing/2014/main" id="{2F0F2828-F36B-9289-60FE-F21730C64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6751" y="1765738"/>
          <a:ext cx="10891056" cy="479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3398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987A57-B78A-4D0B-8B04-0F02D873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15" y="2231485"/>
            <a:ext cx="10224720" cy="6050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F3FF6BFF-688E-310D-EDAB-78E1B445EA30}"/>
              </a:ext>
            </a:extLst>
          </p:cNvPr>
          <p:cNvSpPr txBox="1">
            <a:spLocks/>
          </p:cNvSpPr>
          <p:nvPr/>
        </p:nvSpPr>
        <p:spPr>
          <a:xfrm>
            <a:off x="298580" y="1427583"/>
            <a:ext cx="11616612" cy="34709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1800"/>
              </a:spcBef>
            </a:pPr>
            <a:endParaRPr lang="en-US" sz="5400" b="1" dirty="0">
              <a:solidFill>
                <a:schemeClr val="bg1"/>
              </a:solidFill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ne-NP" sz="54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कुष्ठरोगको वर्तमान अवस्था</a:t>
            </a:r>
            <a:br>
              <a:rPr lang="ne-NP" sz="54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</a:br>
            <a:r>
              <a:rPr lang="ne-NP" sz="54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</a:t>
            </a:r>
            <a:r>
              <a:rPr lang="en-US" sz="54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/</a:t>
            </a:r>
            <a:r>
              <a:rPr lang="ne-NP" sz="54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७९</a:t>
            </a:r>
            <a:endParaRPr lang="en-US" sz="13800" b="1" dirty="0">
              <a:solidFill>
                <a:schemeClr val="bg1"/>
              </a:solidFill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80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89270-78E8-4EFF-B8D3-9E06732A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51" y="126146"/>
            <a:ext cx="9755789" cy="1400530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</a:pPr>
            <a:r>
              <a:rPr lang="en-US" sz="36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vDaf</a:t>
            </a:r>
            <a:r>
              <a:rPr lang="en-US" sz="36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@M ;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lqmo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ljlaf6 s'i7/f]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usf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lj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/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fdL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klxrfg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ug]{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sfo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{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nfO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{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PsLs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[t ?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kdf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;~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rfng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ug'{sf ;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fy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} s'i7/f]u /f]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syfd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 ug]{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sfo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{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nfO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{ </a:t>
            </a:r>
            <a:r>
              <a:rPr lang="en-US" sz="3600" b="1" dirty="0" err="1">
                <a:latin typeface="Preeti" pitchFamily="2" charset="0"/>
                <a:cs typeface="Mangal" panose="00000400000000000000" pitchFamily="2"/>
              </a:rPr>
              <a:t>lj:tf</a:t>
            </a:r>
            <a:r>
              <a:rPr lang="en-US" sz="3600" b="1" dirty="0">
                <a:latin typeface="Preeti" pitchFamily="2" charset="0"/>
                <a:cs typeface="Mangal" panose="00000400000000000000" pitchFamily="2"/>
              </a:rPr>
              <a:t>/ </a:t>
            </a:r>
            <a:r>
              <a:rPr lang="en-US" sz="3200" b="1" dirty="0">
                <a:latin typeface="Preeti" pitchFamily="2" charset="0"/>
                <a:cs typeface="Mangal" panose="00000400000000000000" pitchFamily="2"/>
              </a:rPr>
              <a:t>ug]{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A645B-BF45-4384-B02B-D5FD8313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19EFAC-3DE2-48AD-83B6-C9E7E4CB19DA}" type="slidenum">
              <a:rPr lang="en-GB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="" xmlns:a16="http://schemas.microsoft.com/office/drawing/2014/main" id="{2F0F2828-F36B-9289-60FE-F21730C64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565977"/>
              </p:ext>
            </p:extLst>
          </p:nvPr>
        </p:nvGraphicFramePr>
        <p:xfrm>
          <a:off x="596751" y="1765738"/>
          <a:ext cx="10891056" cy="479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9091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89270-78E8-4EFF-B8D3-9E06732A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vDaf</a:t>
            </a:r>
            <a:r>
              <a:rPr lang="en-US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#M</a:t>
            </a:r>
            <a:r>
              <a:rPr lang="ne-NP" sz="4000" b="1" dirty="0">
                <a:effectLst/>
                <a:latin typeface="Preeti" pitchFamily="2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s'i7/f]u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tyf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o;sf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] hl6ntfnfO{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Joj:yfkg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ug]{ / 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ckfËtf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x'gaf6 /f]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syfd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ug]{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A645B-BF45-4384-B02B-D5FD8313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19EFAC-3DE2-48AD-83B6-C9E7E4CB19DA}" type="slidenum">
              <a:rPr lang="en-GB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="" xmlns:a16="http://schemas.microsoft.com/office/drawing/2014/main" id="{2F0F2828-F36B-9289-60FE-F21730C64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6792214"/>
              </p:ext>
            </p:extLst>
          </p:nvPr>
        </p:nvGraphicFramePr>
        <p:xfrm>
          <a:off x="596751" y="1765738"/>
          <a:ext cx="10891056" cy="479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2201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89270-78E8-4EFF-B8D3-9E06732A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vDaf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$M</a:t>
            </a:r>
            <a:r>
              <a:rPr lang="ne-NP" sz="40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lje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]b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nfG5gf lj?4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k|ltsfo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{</a:t>
            </a:r>
            <a:r>
              <a:rPr lang="ne-NP" sz="40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u/L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dfgj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clwsf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/sf]] ;'</a:t>
            </a:r>
            <a:r>
              <a:rPr lang="en-US" sz="4000" b="1" dirty="0" err="1">
                <a:latin typeface="Preeti" pitchFamily="2" charset="0"/>
                <a:cs typeface="Mangal" panose="00000400000000000000" pitchFamily="2"/>
              </a:rPr>
              <a:t>lglZrt</a:t>
            </a:r>
            <a:r>
              <a:rPr lang="en-US" sz="4000" b="1" dirty="0">
                <a:latin typeface="Preeti" pitchFamily="2" charset="0"/>
                <a:cs typeface="Mangal" panose="00000400000000000000" pitchFamily="2"/>
              </a:rPr>
              <a:t> ug]{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A645B-BF45-4384-B02B-D5FD8313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19EFAC-3DE2-48AD-83B6-C9E7E4CB19DA}" type="slidenum">
              <a:rPr lang="en-GB"/>
              <a:pPr>
                <a:spcAft>
                  <a:spcPts val="600"/>
                </a:spcAft>
              </a:pPr>
              <a:t>32</a:t>
            </a:fld>
            <a:endParaRPr lang="en-GB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="" xmlns:a16="http://schemas.microsoft.com/office/drawing/2014/main" id="{2F0F2828-F36B-9289-60FE-F21730C64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5343069"/>
              </p:ext>
            </p:extLst>
          </p:nvPr>
        </p:nvGraphicFramePr>
        <p:xfrm>
          <a:off x="596751" y="1765738"/>
          <a:ext cx="10891056" cy="479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687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35749-BA5C-4852-B5E3-6623A91E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Preeti" pitchFamily="2" charset="0"/>
              </a:rPr>
              <a:t>/fli6«o s'i7/f]u /0fgLlt, @)&amp;* sf </a:t>
            </a:r>
            <a:r>
              <a:rPr lang="en-US" sz="4400" b="1" dirty="0" err="1">
                <a:solidFill>
                  <a:srgbClr val="FFFF00"/>
                </a:solidFill>
                <a:latin typeface="Preeti" pitchFamily="2" charset="0"/>
              </a:rPr>
              <a:t>laz</a:t>
            </a:r>
            <a:r>
              <a:rPr lang="en-US" sz="4400" b="1" dirty="0">
                <a:solidFill>
                  <a:srgbClr val="FFFF00"/>
                </a:solidFill>
                <a:latin typeface="Preeti" pitchFamily="2" charset="0"/>
              </a:rPr>
              <a:t>]</a:t>
            </a:r>
            <a:r>
              <a:rPr lang="en-US" sz="4400" b="1" dirty="0" err="1">
                <a:solidFill>
                  <a:srgbClr val="FFFF00"/>
                </a:solidFill>
                <a:latin typeface="Preeti" pitchFamily="2" charset="0"/>
              </a:rPr>
              <a:t>iftfx</a:t>
            </a:r>
            <a:r>
              <a:rPr lang="en-US" sz="4400" b="1" dirty="0">
                <a:solidFill>
                  <a:srgbClr val="FFFF00"/>
                </a:solidFill>
                <a:latin typeface="Preeti" pitchFamily="2" charset="0"/>
              </a:rPr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3BBF9A-88C7-4AE0-9CBB-C4CD3EFA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19EFAC-3DE2-48AD-83B6-C9E7E4CB19DA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34822BC7-F174-5E23-A8A5-C919263AE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8014620"/>
              </p:ext>
            </p:extLst>
          </p:nvPr>
        </p:nvGraphicFramePr>
        <p:xfrm>
          <a:off x="115613" y="2402308"/>
          <a:ext cx="12076387" cy="430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5162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F48F2-9951-4746-AFD1-BEFC6FF5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6123"/>
          </a:xfrm>
        </p:spPr>
        <p:txBody>
          <a:bodyPr/>
          <a:lstStyle/>
          <a:p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ljleGg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txsf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e"ldsf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tyf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lhDd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jf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/Lx¿</a:t>
            </a: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</a:b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1C913548-1EA7-4B07-A50B-6C862EB3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690630"/>
              </p:ext>
            </p:extLst>
          </p:nvPr>
        </p:nvGraphicFramePr>
        <p:xfrm>
          <a:off x="214604" y="1324850"/>
          <a:ext cx="11737910" cy="537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287">
                  <a:extLst>
                    <a:ext uri="{9D8B030D-6E8A-4147-A177-3AD203B41FA5}">
                      <a16:colId xmlns="" xmlns:a16="http://schemas.microsoft.com/office/drawing/2014/main" val="3246089765"/>
                    </a:ext>
                  </a:extLst>
                </a:gridCol>
                <a:gridCol w="3242550">
                  <a:extLst>
                    <a:ext uri="{9D8B030D-6E8A-4147-A177-3AD203B41FA5}">
                      <a16:colId xmlns="" xmlns:a16="http://schemas.microsoft.com/office/drawing/2014/main" val="2477484916"/>
                    </a:ext>
                  </a:extLst>
                </a:gridCol>
                <a:gridCol w="5181073">
                  <a:extLst>
                    <a:ext uri="{9D8B030D-6E8A-4147-A177-3AD203B41FA5}">
                      <a16:colId xmlns="" xmlns:a16="http://schemas.microsoft.com/office/drawing/2014/main" val="1565049287"/>
                    </a:ext>
                  </a:extLst>
                </a:gridCol>
              </a:tblGrid>
              <a:tr h="4314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;ª\3Lo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k|b]z÷lhNnf tx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8274073"/>
                  </a:ext>
                </a:extLst>
              </a:tr>
              <a:tr h="22699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/fli6«o /0fgLlt,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lzsf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{of]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hgfsf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dGjo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Gjog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klxrfg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pkrf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Joj:yfkg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klxrfg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lj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fdLsf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{df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cfPsf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JolQmsf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k/LIf0f, s]df]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lkmn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;;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l8kmN6/sf]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1870315"/>
                  </a:ext>
                </a:extLst>
              </a:tr>
              <a:tr h="891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sfo{qmdsf] of]hgf tyf ah]6 th'{df / :jLs[t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sfo{qmdsf] of]hgf tyf ah]6 th'{df / :jLs[t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qmdsf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of]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hgf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ah]6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'{df /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jLs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[t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8296949"/>
                  </a:ext>
                </a:extLst>
              </a:tr>
              <a:tr h="891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k|b]z txdf k|fljlws ;xof]u / ;xhLs/0f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:yfgLo txdf k|fljlws ;xof]u / ;xhLs/0f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jf:Yo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;+: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xhLs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/0f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d'bfo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626152"/>
                  </a:ext>
                </a:extLst>
              </a:tr>
              <a:tr h="891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jflif</a:t>
                      </a: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dLIff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d"NofÍg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jflif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{s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cw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jflif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{s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dLIff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lgoldt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;'kl/j]If0f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jflif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{s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dLIff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jf:Yo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;+: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yfx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¿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cg'udg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;'kl/j]If0f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35680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94B01E-1EA4-4385-8853-33996C09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2346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F48F2-9951-4746-AFD1-BEFC6FF5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6123"/>
          </a:xfrm>
        </p:spPr>
        <p:txBody>
          <a:bodyPr/>
          <a:lstStyle/>
          <a:p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ljleGg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txsf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e"ldsf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tyf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lhDd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jf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/Lx¿</a:t>
            </a: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</a:b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1C913548-1EA7-4B07-A50B-6C862EB3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3180273"/>
              </p:ext>
            </p:extLst>
          </p:nvPr>
        </p:nvGraphicFramePr>
        <p:xfrm>
          <a:off x="214604" y="1324850"/>
          <a:ext cx="11737910" cy="531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86">
                  <a:extLst>
                    <a:ext uri="{9D8B030D-6E8A-4147-A177-3AD203B41FA5}">
                      <a16:colId xmlns="" xmlns:a16="http://schemas.microsoft.com/office/drawing/2014/main" val="3246089765"/>
                    </a:ext>
                  </a:extLst>
                </a:gridCol>
                <a:gridCol w="3918857">
                  <a:extLst>
                    <a:ext uri="{9D8B030D-6E8A-4147-A177-3AD203B41FA5}">
                      <a16:colId xmlns="" xmlns:a16="http://schemas.microsoft.com/office/drawing/2014/main" val="2477484916"/>
                    </a:ext>
                  </a:extLst>
                </a:gridCol>
                <a:gridCol w="4226767">
                  <a:extLst>
                    <a:ext uri="{9D8B030D-6E8A-4147-A177-3AD203B41FA5}">
                      <a16:colId xmlns="" xmlns:a16="http://schemas.microsoft.com/office/drawing/2014/main" val="1565049287"/>
                    </a:ext>
                  </a:extLst>
                </a:gridCol>
              </a:tblGrid>
              <a:tr h="5357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;ª\3Lo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]z</a:t>
                      </a:r>
                      <a:r>
                        <a:rPr lang="ne-NP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lhNnf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8274073"/>
                  </a:ext>
                </a:extLst>
              </a:tr>
              <a:tr h="1712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;ª\3Lo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]z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lgsfodf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{/t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jf:YosdL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x¿sf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Ifdtf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clej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[l4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]z,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lhNnf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jf:Yo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;+: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yfdf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{/t :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jf:YosdL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x¿sf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Ifdtf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clej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[l4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dlxnf :jf:Yo :jo+;]ljsfsf] Ifdtf clej[l4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;d'bfo txdf ax; k}/jL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1870315"/>
                  </a:ext>
                </a:extLst>
              </a:tr>
              <a:tr h="15351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s'i7/f]u lgu/fgL k|0ffnLsf] ;'b[9Ls/0f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:yfgLo tx cg';f/  s'i7/f]usf] tYofÍsf] clen]v / k|ltj]bgsf]  ;'lglZrttf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j8f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ufpF</a:t>
                      </a:r>
                      <a:r>
                        <a:rPr lang="ne-NP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6f]n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cg';f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  s'i7/f]u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tYofÍsf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clen]v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k|ltj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bgsf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] ;'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lglZrttf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8296949"/>
                  </a:ext>
                </a:extLst>
              </a:tr>
              <a:tr h="15351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ax'cf}iflw pkrf/ -Pd8L6L_ k4lt / cGo  cfk"tL{ Joj:yfkgsf] ;'lglZrttf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ax'cf}iflw pkrf/ -Pd8L6L_ k4lt / cGo  cfk"lt{sf] Joj:yfkg / ljt/0fsf] ;'lglZrttf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df}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Hbft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lsg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glbg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dod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}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ax'cf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}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iflw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pkrf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 -Pd8L6L_ k4ltsf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}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iflw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fdu|Lsf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dfu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k|flKtsf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]] ;'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lglZrttf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6261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94B01E-1EA4-4385-8853-33996C09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531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F48F2-9951-4746-AFD1-BEFC6FF5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6123"/>
          </a:xfrm>
        </p:spPr>
        <p:txBody>
          <a:bodyPr/>
          <a:lstStyle/>
          <a:p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ljleGg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txsf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e"ldsf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tyf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lhDd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]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jf</a:t>
            </a:r>
            <a:r>
              <a:rPr lang="en-US" sz="4800" b="1" dirty="0">
                <a:solidFill>
                  <a:srgbClr val="FFFF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Mangal" panose="00000400000000000000" pitchFamily="2"/>
              </a:rPr>
              <a:t>/Lx¿</a:t>
            </a: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ngal" panose="00000400000000000000" pitchFamily="2"/>
              </a:rPr>
            </a:b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1C913548-1EA7-4B07-A50B-6C862EB3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8513406"/>
              </p:ext>
            </p:extLst>
          </p:nvPr>
        </p:nvGraphicFramePr>
        <p:xfrm>
          <a:off x="214604" y="1324850"/>
          <a:ext cx="11737910" cy="508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86">
                  <a:extLst>
                    <a:ext uri="{9D8B030D-6E8A-4147-A177-3AD203B41FA5}">
                      <a16:colId xmlns="" xmlns:a16="http://schemas.microsoft.com/office/drawing/2014/main" val="3246089765"/>
                    </a:ext>
                  </a:extLst>
                </a:gridCol>
                <a:gridCol w="3918857">
                  <a:extLst>
                    <a:ext uri="{9D8B030D-6E8A-4147-A177-3AD203B41FA5}">
                      <a16:colId xmlns="" xmlns:a16="http://schemas.microsoft.com/office/drawing/2014/main" val="2477484916"/>
                    </a:ext>
                  </a:extLst>
                </a:gridCol>
                <a:gridCol w="4226767">
                  <a:extLst>
                    <a:ext uri="{9D8B030D-6E8A-4147-A177-3AD203B41FA5}">
                      <a16:colId xmlns="" xmlns:a16="http://schemas.microsoft.com/office/drawing/2014/main" val="1565049287"/>
                    </a:ext>
                  </a:extLst>
                </a:gridCol>
              </a:tblGrid>
              <a:tr h="5213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;ª\3Lo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]z</a:t>
                      </a:r>
                      <a:r>
                        <a:rPr lang="ne-NP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lhNnf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8274073"/>
                  </a:ext>
                </a:extLst>
              </a:tr>
              <a:tr h="16664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;ª\3Lo txdf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ax; k}/jL / ;r]tgf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k|b]z / lhNnf txdf ax; k}/jL / ;r]tgf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;fd'bflos ;r]tgf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1870315"/>
                  </a:ext>
                </a:extLst>
              </a:tr>
              <a:tr h="1742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;Da4 ;fem]bf/ lgsfox¿;Fu /fli6«o txdf ;fem]bf/L /  ;dGjosf]  ;'b[9Ls/0f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;Da4 ;fem]bf/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lgsfox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¿;Fu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k|b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]z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lhNnf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txdf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;fem]bf/L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dGjosf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;'b[9Ls/0f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;d'bflos ;xeflutfsf] ;'b[9Ls/0f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8296949"/>
                  </a:ext>
                </a:extLst>
              </a:tr>
              <a:tr h="1149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cg';Gwfgsf] k|j4{g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cg';Gwfgsf] sfof{Gjogsf nflu ;xof]u tyf ;dGjo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cg';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Gwfgsf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sfof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{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Gjogsf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nflu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xof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]u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tyf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;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dGjo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6261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94B01E-1EA4-4385-8853-33996C09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1680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51" y="1447800"/>
            <a:ext cx="11551298" cy="511447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अझै पनि </a:t>
            </a:r>
            <a:r>
              <a:rPr lang="hi-IN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कुष्ठरोगका </a:t>
            </a: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कारण हुने अपांगता दर उच्च रहेको </a:t>
            </a:r>
          </a:p>
          <a:p>
            <a:pPr>
              <a:lnSpc>
                <a:spcPct val="110000"/>
              </a:lnSpc>
            </a:pP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हाल पनि स्थानिय संक्रमणदर उच्च रहेको </a:t>
            </a:r>
          </a:p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</a:t>
            </a: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प्रति </a:t>
            </a:r>
            <a:r>
              <a:rPr lang="hi-IN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सामाजिक भेदभाव</a:t>
            </a: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बिद्यमान रहेको </a:t>
            </a:r>
          </a:p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</a:t>
            </a: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कार्यक्रमको अभिलेख प्रतिवेदनमा दुरुस्त नरहेको </a:t>
            </a:r>
          </a:p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</a:t>
            </a: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 कार्यक्रम सरोकारवालाहरुको कम प्राथमिकतामा रहेको  </a:t>
            </a:r>
          </a:p>
          <a:p>
            <a:pPr>
              <a:lnSpc>
                <a:spcPct val="110000"/>
              </a:lnSpc>
            </a:pPr>
            <a:r>
              <a:rPr lang="ne-NP" sz="36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कुष्ठरोगसंग सम्वन्धित दक्ष जनशक्तिको कमि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3AE0E89E-E422-4128-B26C-6C9FC3F5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19" y="295729"/>
            <a:ext cx="9404723" cy="767687"/>
          </a:xfrm>
        </p:spPr>
        <p:txBody>
          <a:bodyPr/>
          <a:lstStyle/>
          <a:p>
            <a:r>
              <a:rPr lang="ne-NP" sz="48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बिद्यमान समस्याहरु </a:t>
            </a:r>
            <a:r>
              <a:rPr lang="ne-NP" sz="4800" dirty="0">
                <a:solidFill>
                  <a:srgbClr val="FFFF00"/>
                </a:solidFill>
              </a:rPr>
              <a:t/>
            </a:r>
            <a:br>
              <a:rPr lang="ne-NP" sz="4800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6FBB750-2B58-4A1C-8B7C-39BE6308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19" y="685800"/>
            <a:ext cx="11019453" cy="5672158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मुलुकी देवानी संहिता, २०७४ </a:t>
            </a:r>
            <a:b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पारिवारीक कानून परिच्छेद-१, </a:t>
            </a:r>
            <a:b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विवाह सम्वन्धि व्यवस्था महल ७१,</a:t>
            </a:r>
            <a:b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4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कुष्ठरोग भएका व्यक्तिसंग विवाह गर्न गराउन नहुने प्रावधानको  संसोधन </a:t>
            </a:r>
            <a:r>
              <a:rPr lang="ne-NP" sz="4800" b="1" dirty="0">
                <a:solidFill>
                  <a:schemeClr val="tx1"/>
                </a:solidFill>
                <a:latin typeface="Kokila" panose="020B0604020202020204" pitchFamily="34" charset="0"/>
                <a:cs typeface="Kokila" pitchFamily="34" charset="0"/>
              </a:rPr>
              <a:t/>
            </a:r>
            <a:br>
              <a:rPr lang="ne-NP" sz="4800" b="1" dirty="0">
                <a:solidFill>
                  <a:schemeClr val="tx1"/>
                </a:solidFill>
                <a:latin typeface="Kokila" panose="020B0604020202020204" pitchFamily="34" charset="0"/>
                <a:cs typeface="Kokila" pitchFamily="34" charset="0"/>
              </a:rPr>
            </a:br>
            <a:r>
              <a:rPr lang="ne-NP" sz="4800" b="1" dirty="0">
                <a:solidFill>
                  <a:schemeClr val="tx1"/>
                </a:solidFill>
                <a:latin typeface="Kokila" panose="020B0604020202020204" pitchFamily="34" charset="0"/>
                <a:cs typeface="Kokila" pitchFamily="34" charset="0"/>
              </a:rPr>
              <a:t/>
            </a:r>
            <a:br>
              <a:rPr lang="ne-NP" sz="4800" b="1" dirty="0">
                <a:solidFill>
                  <a:schemeClr val="tx1"/>
                </a:solidFill>
                <a:latin typeface="Kokila" panose="020B0604020202020204" pitchFamily="34" charset="0"/>
                <a:cs typeface="Kokila" pitchFamily="34" charset="0"/>
              </a:rPr>
            </a:br>
            <a:endParaRPr lang="en-US" sz="4800" dirty="0">
              <a:solidFill>
                <a:schemeClr val="tx1"/>
              </a:solidFill>
              <a:latin typeface="Kokila" panose="020B0604020202020204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152400"/>
            <a:ext cx="8229600" cy="725470"/>
          </a:xfrm>
        </p:spPr>
        <p:txBody>
          <a:bodyPr>
            <a:normAutofit/>
          </a:bodyPr>
          <a:lstStyle/>
          <a:p>
            <a:r>
              <a:rPr lang="ne-NP" sz="3600" b="1" dirty="0">
                <a:solidFill>
                  <a:srgbClr val="FFFF00"/>
                </a:solidFill>
                <a:latin typeface="Kokila" pitchFamily="34" charset="0"/>
                <a:cs typeface="Kalimati" panose="00000400000000000000" pitchFamily="2"/>
              </a:rPr>
              <a:t>मुलुकी देवानी ऐन २०७४</a:t>
            </a:r>
            <a:endParaRPr lang="en-US" sz="3600" b="1" dirty="0">
              <a:solidFill>
                <a:srgbClr val="FFFF00"/>
              </a:solidFill>
              <a:latin typeface="Kokila" pitchFamily="34" charset="0"/>
              <a:cs typeface="Kalimati" panose="00000400000000000000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49" t="20508" r="38977" b="24433"/>
          <a:stretch>
            <a:fillRect/>
          </a:stretch>
        </p:blipFill>
        <p:spPr bwMode="auto">
          <a:xfrm>
            <a:off x="233265" y="714358"/>
            <a:ext cx="5786536" cy="59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801" t="10417" r="31364" b="12241"/>
          <a:stretch>
            <a:fillRect/>
          </a:stretch>
        </p:blipFill>
        <p:spPr bwMode="auto">
          <a:xfrm>
            <a:off x="6248401" y="714358"/>
            <a:ext cx="5786536" cy="59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02A0162-B79D-4A01-A5EB-B163A326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4A9B1-ACA2-40C8-B2D8-9035057F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4" y="93307"/>
            <a:ext cx="9404723" cy="1400530"/>
          </a:xfrm>
        </p:spPr>
        <p:txBody>
          <a:bodyPr/>
          <a:lstStyle/>
          <a:p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कुष्ठरोगका मुख्य सुचांकहरू आ.ब.२०७८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/</a:t>
            </a:r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०७९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F55CC4E4-BB93-4A9D-AFA4-BC538B1C1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6186437"/>
              </p:ext>
            </p:extLst>
          </p:nvPr>
        </p:nvGraphicFramePr>
        <p:xfrm>
          <a:off x="86274" y="979617"/>
          <a:ext cx="12015530" cy="578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016">
                  <a:extLst>
                    <a:ext uri="{9D8B030D-6E8A-4147-A177-3AD203B41FA5}">
                      <a16:colId xmlns="" xmlns:a16="http://schemas.microsoft.com/office/drawing/2014/main" val="3056858396"/>
                    </a:ext>
                  </a:extLst>
                </a:gridCol>
                <a:gridCol w="2808514">
                  <a:extLst>
                    <a:ext uri="{9D8B030D-6E8A-4147-A177-3AD203B41FA5}">
                      <a16:colId xmlns="" xmlns:a16="http://schemas.microsoft.com/office/drawing/2014/main" val="86317637"/>
                    </a:ext>
                  </a:extLst>
                </a:gridCol>
              </a:tblGrid>
              <a:tr h="38304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861265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algn="l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पत्ता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लागेका न</a:t>
                      </a:r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याँ विरामी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संख्या</a:t>
                      </a:r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New Cases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Detected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२२८५ 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38736992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algn="l"/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आ.व. को अन्त्यमा उपचारमा रहेका विरामी संख्या </a:t>
                      </a:r>
                      <a:endParaRPr lang="en-GB" sz="2600" b="1" baseline="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Under treatment Cases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२३७३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00560892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algn="l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नयाँ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विरामी मध्ये१४ वर्षमुनिको विरामी संख्या</a:t>
                      </a:r>
                      <a:endParaRPr lang="ne-NP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Total new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child cases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७३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0073899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algn="l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असमर्थताको तह २ भएको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जम्मा संख्या</a:t>
                      </a:r>
                      <a:endParaRPr lang="ne-NP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Grade 2 Disability among new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१७०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0693133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०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देखि १४ वर्षका </a:t>
                      </a:r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असमर्थताको तह २ भएको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संख्या</a:t>
                      </a:r>
                      <a:endParaRPr lang="ne-NP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Grade 2 Disability among new child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४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1337157"/>
                  </a:ext>
                </a:extLst>
              </a:tr>
              <a:tr h="90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महिला</a:t>
                      </a:r>
                      <a:r>
                        <a:rPr lang="ne-NP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विरामीको संख्या</a:t>
                      </a:r>
                      <a:endParaRPr lang="ne-NP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Female  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among new cases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6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९८९ 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66968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AE67E9-0CA5-43C0-B82A-4E947FD1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753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2898756"/>
              </p:ext>
            </p:extLst>
          </p:nvPr>
        </p:nvGraphicFramePr>
        <p:xfrm>
          <a:off x="283028" y="1063418"/>
          <a:ext cx="11625943" cy="5586859"/>
        </p:xfrm>
        <a:graphic>
          <a:graphicData uri="http://schemas.openxmlformats.org/drawingml/2006/table">
            <a:tbl>
              <a:tblPr/>
              <a:tblGrid>
                <a:gridCol w="5916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9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0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xof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uL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tyf</a:t>
                      </a:r>
                      <a:r>
                        <a:rPr lang="en-GB" sz="3600" b="1" baseline="0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 ;/f]sf/</a:t>
                      </a:r>
                      <a:r>
                        <a:rPr lang="en-GB" sz="3600" b="1" baseline="0" dirty="0" err="1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jfnx</a:t>
                      </a:r>
                      <a:r>
                        <a:rPr lang="en-GB" sz="3600" b="1" baseline="0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;+: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yfx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ne-NP" sz="3600" b="1" dirty="0">
                          <a:solidFill>
                            <a:schemeClr val="bg1"/>
                          </a:solidFill>
                          <a:latin typeface="Preeti"/>
                          <a:ea typeface="Calibri"/>
                          <a:cs typeface="Kokila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7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World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Health Organization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Nepal Leprosy Relief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Association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0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Sasakawa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 Memorial Health Foundation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Sewa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Kendra Leprosy Relief, </a:t>
                      </a:r>
                      <a:r>
                        <a:rPr lang="en-GB" sz="2000" baseline="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Gausala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7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Novartis Foundation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FAIRMED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3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Global Partnership for Zero Leprosy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Nepal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Leprosy Affected Welfare Association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7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Mangal"/>
                        </a:rPr>
                        <a:t>etherland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Leprosy Relief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Nepal Leprosy Fellowship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The Leprosy Mission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IDEA International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8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Nepal Leprosy Trust/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Lalgadh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Leprosy Hospital and Service </a:t>
                      </a:r>
                      <a:r>
                        <a:rPr lang="en-GB" sz="2000" baseline="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Center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Damien Foundation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International Nepal Fellowship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READ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Nepal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9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Partnership for New Life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40697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B7A1E1-B73E-4797-B23F-19C2908F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>
              <a:latin typeface="Kokila" pitchFamily="34" charset="0"/>
              <a:cs typeface="Kokila" pitchFamily="34" charset="0"/>
            </a:endParaRPr>
          </a:p>
          <a:p>
            <a:pPr marL="0" indent="0" algn="ctr">
              <a:buNone/>
            </a:pPr>
            <a:r>
              <a:rPr lang="ne-NP" sz="115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धन्यवाद</a:t>
            </a:r>
            <a:r>
              <a:rPr lang="en-US" sz="115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C0C7DAF-18EB-4286-ADAC-907503AF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997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4A9B1-ACA2-40C8-B2D8-9035057F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4" y="93307"/>
            <a:ext cx="9404723" cy="1400530"/>
          </a:xfrm>
        </p:spPr>
        <p:txBody>
          <a:bodyPr/>
          <a:lstStyle/>
          <a:p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कुष्ठरोगका मुख्य सुचांकहरू आ.ब.२०७८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/</a:t>
            </a:r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०७९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F55CC4E4-BB93-4A9D-AFA4-BC538B1C1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9851475"/>
              </p:ext>
            </p:extLst>
          </p:nvPr>
        </p:nvGraphicFramePr>
        <p:xfrm>
          <a:off x="86274" y="979618"/>
          <a:ext cx="12015530" cy="578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016">
                  <a:extLst>
                    <a:ext uri="{9D8B030D-6E8A-4147-A177-3AD203B41FA5}">
                      <a16:colId xmlns="" xmlns:a16="http://schemas.microsoft.com/office/drawing/2014/main" val="3056858396"/>
                    </a:ext>
                  </a:extLst>
                </a:gridCol>
                <a:gridCol w="2808514">
                  <a:extLst>
                    <a:ext uri="{9D8B030D-6E8A-4147-A177-3AD203B41FA5}">
                      <a16:colId xmlns="" xmlns:a16="http://schemas.microsoft.com/office/drawing/2014/main" val="86317637"/>
                    </a:ext>
                  </a:extLst>
                </a:gridCol>
              </a:tblGrid>
              <a:tr h="37605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861265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algn="l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प्रति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१ लाख जनसंख्यामा </a:t>
                      </a: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पत्ता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लागेका नयाँ विरामी दर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NCDR/ 1,00,000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७.८१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38736992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प्रति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१० हजार जनसंख्यामा वर्षको अन्त्यमा उपचारमा रहेको विरामी </a:t>
                      </a: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प्रकोप </a:t>
                      </a:r>
                      <a:r>
                        <a:rPr lang="ne-NP" sz="24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दर 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PR/ 10,000 population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०.८१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00560892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०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देखि १४ वर्षका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विरामीको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अनुपात</a:t>
                      </a:r>
                      <a:endParaRPr lang="ne-NP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Proportion of Child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cases among new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३.१९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0073899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असमर्थताको तह २ भएको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अनुपात</a:t>
                      </a:r>
                      <a:endParaRPr lang="ne-NP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Proportion of G2D among new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७.४४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0693133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algn="l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०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देखि १४ वर्षका </a:t>
                      </a: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असमर्थताको तह २ भएको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विरामीको अनुपात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endParaRPr lang="ne-NP" sz="2400" b="1" baseline="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Proportion of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Child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among new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०.१८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1337157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महिला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विरामीको अनुपात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Proportion of Female cases among new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४३.२८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6696844"/>
                  </a:ext>
                </a:extLst>
              </a:tr>
              <a:tr h="772717">
                <a:tc>
                  <a:txBody>
                    <a:bodyPr/>
                    <a:lstStyle/>
                    <a:p>
                      <a:pPr algn="l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नयां विरामीहरुमध्ये MB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विरामीको अनुपात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endParaRPr lang="ne-NP" sz="2400" b="1" baseline="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Proportion of MB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among new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Arial Unicode MS" pitchFamily="34" charset="-128"/>
                          <a:cs typeface="Kokila" panose="020B0604020202020204" pitchFamily="34" charset="0"/>
                        </a:rPr>
                        <a:t>७२.६९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781891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AE67E9-0CA5-43C0-B82A-4E947FD1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95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70CC5-660C-46DB-921B-0A5A67B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" y="219453"/>
            <a:ext cx="9404723" cy="1400530"/>
          </a:xfrm>
        </p:spPr>
        <p:txBody>
          <a:bodyPr/>
          <a:lstStyle/>
          <a:p>
            <a:r>
              <a:rPr lang="ne-NP" sz="44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प्रकोप (पिभिलेन्स) दर अनुसार म्यापिङ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983F41-3EEC-4E8F-9E1B-DBF8615E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PR Mapping.png">
            <a:extLst>
              <a:ext uri="{FF2B5EF4-FFF2-40B4-BE49-F238E27FC236}">
                <a16:creationId xmlns="" xmlns:a16="http://schemas.microsoft.com/office/drawing/2014/main" id="{B8D004DD-D66B-4C3B-9360-A80FC9879A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241" r="5625"/>
          <a:stretch>
            <a:fillRect/>
          </a:stretch>
        </p:blipFill>
        <p:spPr>
          <a:xfrm>
            <a:off x="86324" y="1109795"/>
            <a:ext cx="11996819" cy="5187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97AD9A-E0CC-4AF3-A113-9411DF61E399}"/>
              </a:ext>
            </a:extLst>
          </p:cNvPr>
          <p:cNvSpPr/>
          <p:nvPr/>
        </p:nvSpPr>
        <p:spPr>
          <a:xfrm>
            <a:off x="86324" y="6051339"/>
            <a:ext cx="119968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e-NP" sz="2000" b="1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पिभिलेन्स दर १ भन्दा बढी भएका जिल्लाहरू (१६) </a:t>
            </a:r>
          </a:p>
          <a:p>
            <a:r>
              <a:rPr lang="ne-NP" sz="2000" dirty="0">
                <a:solidFill>
                  <a:schemeClr val="bg1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झापा, मोरङ, सिराहा, धनुषा, महोत्तरी, सर्लाही, रौतहट, बारा, पर्सा, नवलपरासी पश्चिम, रुपन्देही, कपिलवस्तु, बांके, बर्दिया, अछाम र कैलाली</a:t>
            </a:r>
            <a:endParaRPr lang="en-US" sz="20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1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3998007"/>
              </p:ext>
            </p:extLst>
          </p:nvPr>
        </p:nvGraphicFramePr>
        <p:xfrm>
          <a:off x="139961" y="1541794"/>
          <a:ext cx="5878286" cy="524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="" xmlns:a16="http://schemas.microsoft.com/office/drawing/2014/main" id="{F24A593E-D2BA-445F-81B8-3C05B681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1" y="144808"/>
            <a:ext cx="10151704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प्रदेश अनुसार प्रति १० हजार जनसंख्यामा वर्षको अन्त्यमा उपचारमा रहेका विरामीको प्रकोप (प्रिभिलेन्स) दर</a:t>
            </a:r>
            <a:endParaRPr lang="en-US" sz="40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155B0CAC-7035-4109-B1C6-E943B0BD0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2779681"/>
              </p:ext>
            </p:extLst>
          </p:nvPr>
        </p:nvGraphicFramePr>
        <p:xfrm>
          <a:off x="6096000" y="1334278"/>
          <a:ext cx="6095999" cy="552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1AC7CBB-8DA3-4C11-B577-1C154B29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918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243460"/>
              </p:ext>
            </p:extLst>
          </p:nvPr>
        </p:nvGraphicFramePr>
        <p:xfrm>
          <a:off x="8072535" y="6055567"/>
          <a:ext cx="3962400" cy="5206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3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0648">
                <a:tc>
                  <a:txBody>
                    <a:bodyPr/>
                    <a:lstStyle/>
                    <a:p>
                      <a:pPr algn="l"/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Kokila" pitchFamily="34" charset="0"/>
                          <a:cs typeface="Kalimati" panose="00000400000000000000" pitchFamily="2"/>
                        </a:rPr>
                        <a:t>जम्मा</a:t>
                      </a:r>
                      <a:r>
                        <a:rPr lang="ne-NP" sz="2000" b="1" baseline="0" dirty="0">
                          <a:solidFill>
                            <a:schemeClr val="bg1"/>
                          </a:solidFill>
                          <a:latin typeface="Kokila" pitchFamily="34" charset="0"/>
                          <a:cs typeface="Kalimati" panose="00000400000000000000" pitchFamily="2"/>
                        </a:rPr>
                        <a:t> नयाँ विरामी संख्या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Kokila" pitchFamily="34" charset="0"/>
                          <a:cs typeface="Kalimati" panose="00000400000000000000" pitchFamily="2"/>
                        </a:rPr>
                        <a:t>: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okila" pitchFamily="34" charset="0"/>
                        <a:cs typeface="Kalimati" panose="00000400000000000000" pitchFamily="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0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२२८५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83410659"/>
              </p:ext>
            </p:extLst>
          </p:nvPr>
        </p:nvGraphicFramePr>
        <p:xfrm>
          <a:off x="-83976" y="1315617"/>
          <a:ext cx="11840547" cy="483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CE41-7937-4260-AEF7-A2120D55DDA4}"/>
              </a:ext>
            </a:extLst>
          </p:cNvPr>
          <p:cNvSpPr txBox="1"/>
          <p:nvPr/>
        </p:nvSpPr>
        <p:spPr>
          <a:xfrm>
            <a:off x="466530" y="172134"/>
            <a:ext cx="9360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48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प्रदेश अनुसार कुष्ठरोगका नयाँ बिरामीको संख्या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3721079"/>
              </p:ext>
            </p:extLst>
          </p:nvPr>
        </p:nvGraphicFramePr>
        <p:xfrm>
          <a:off x="0" y="1143000"/>
          <a:ext cx="6324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487364"/>
              </p:ext>
            </p:extLst>
          </p:nvPr>
        </p:nvGraphicFramePr>
        <p:xfrm>
          <a:off x="6400800" y="1143000"/>
          <a:ext cx="5791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EABF1AC6-0F0F-430A-A3F7-42FDF088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54563"/>
            <a:ext cx="9789577" cy="1400530"/>
          </a:xfrm>
        </p:spPr>
        <p:txBody>
          <a:bodyPr/>
          <a:lstStyle/>
          <a:p>
            <a:r>
              <a:rPr lang="ne-NP" sz="4000" b="1" dirty="0">
                <a:solidFill>
                  <a:srgbClr val="FFFF00"/>
                </a:solidFill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आ.व. २०७८/७९ मा प्रदेश १ को जिल्लागत कुष्ठरोगको अवस्था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7FD8ED-6624-4580-A5DA-9A8DB92D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FAC-3DE2-48AD-83B6-C9E7E4CB19D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1311</TotalTime>
  <Words>2712</Words>
  <Application>Microsoft Office PowerPoint</Application>
  <PresentationFormat>Custom</PresentationFormat>
  <Paragraphs>334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Ion</vt:lpstr>
      <vt:lpstr>७०औं विश्व कुष्ठरोग दिवस मिति: २०७९/१०/१५ 70th WORLD LEPROSY DAY Date: 29th January 2023 </vt:lpstr>
      <vt:lpstr>कुष्ठरोग सम्वन्धि तथ्यहरू</vt:lpstr>
      <vt:lpstr>  </vt:lpstr>
      <vt:lpstr>कुष्ठरोगका मुख्य सुचांकहरू आ.ब.२०७८/०७९</vt:lpstr>
      <vt:lpstr>कुष्ठरोगका मुख्य सुचांकहरू आ.ब.२०७८/०७९</vt:lpstr>
      <vt:lpstr>प्रकोप (पिभिलेन्स) दर अनुसार म्यापिङ</vt:lpstr>
      <vt:lpstr>प्रदेश अनुसार प्रति १० हजार जनसंख्यामा वर्षको अन्त्यमा उपचारमा रहेका विरामीको प्रकोप (प्रिभिलेन्स) दर</vt:lpstr>
      <vt:lpstr>Slide 8</vt:lpstr>
      <vt:lpstr>आ.व. २०७८/७९ मा प्रदेश १ को जिल्लागत कुष्ठरोगको अवस्था </vt:lpstr>
      <vt:lpstr>आ.व. २०७८/७९ मा मधेश प्रदेश को जिल्लागत कुष्ठरोगको अवस्था </vt:lpstr>
      <vt:lpstr>आ.व. २०७८/७९ मा बागमती प्रदेशको जिल्लागत कुष्ठरोगको अवस्था </vt:lpstr>
      <vt:lpstr>आ.व. २०७८/७९ मा गण्डकी प्रदेश को जिल्लागत कुष्ठरोगको अवस्था </vt:lpstr>
      <vt:lpstr>आ.व. २०७८/७९ मा लुम्बिनी प्रदेशको जिल्लागत कुष्ठरोगको अवस्था </vt:lpstr>
      <vt:lpstr>आ.व. २०७८/७९ मा कर्णाली प्रदेशको जिल्लागत कुष्ठरोगको अवस्था </vt:lpstr>
      <vt:lpstr>आ.व. २०७८/७९ मा सुदुर पश्चिम प्रदेशको जिल्लागत कुष्ठरोगको अवस्था </vt:lpstr>
      <vt:lpstr>Slide 16</vt:lpstr>
      <vt:lpstr>Slide 17</vt:lpstr>
      <vt:lpstr>वालवालिका र श्रेणी 2 अपांगता दरको प्रवित्ति</vt:lpstr>
      <vt:lpstr>हाल संचालन भइरहेका क्रियाकलापहरू</vt:lpstr>
      <vt:lpstr>हाल संचालन भइरहेका क्रियाकलापहरू</vt:lpstr>
      <vt:lpstr>संदर्भ सामाग्रीहरु </vt:lpstr>
      <vt:lpstr>Slide 22</vt:lpstr>
      <vt:lpstr>Slide 23</vt:lpstr>
      <vt:lpstr>Slide 24</vt:lpstr>
      <vt:lpstr>kl/nIox¿ (Targets)</vt:lpstr>
      <vt:lpstr>kl/nIox¿ (Targets)</vt:lpstr>
      <vt:lpstr>kl/nIox¿ (Targets)</vt:lpstr>
      <vt:lpstr>/0fgLlts vDafx¿</vt:lpstr>
      <vt:lpstr>vDaf !M /fHosf ;a} txdf z"Go s'i7/f]usf nflu /fli6«o dfu{lrq sfof{Gjog ug]{ . </vt:lpstr>
      <vt:lpstr>vDaf @M ;lqmo ljlaf6 s'i7/f]usf lj/fdL klxrfg ug]{ sfo{nfO{ PsLs[t ?kdf ;~rfng ug'{sf ;fy} s'i7/f]u /f]syfd ug]{ sfo{nfO{ lj:tf/ ug]{  </vt:lpstr>
      <vt:lpstr>vDaf #M s'i7/f]u tyf o;sf] hl6ntfnfO{ Joj:yfkg ug]{ /  ckfËtf x'gaf6 /f]syfd ug]{  </vt:lpstr>
      <vt:lpstr>vDaf $M lje]b/nfG5gf lj?4 k|ltsfo{ u/L dfgj clwsf/sf]] ;'lglZrt ug]{  </vt:lpstr>
      <vt:lpstr>/fli6«o s'i7/f]u /0fgLlt, @)&amp;* sf laz]iftfx? </vt:lpstr>
      <vt:lpstr>ljleGg txsf] e"ldsf tyf lhDd]jf/Lx¿ </vt:lpstr>
      <vt:lpstr>ljleGg txsf] e"ldsf tyf lhDd]jf/Lx¿ </vt:lpstr>
      <vt:lpstr>ljleGg txsf] e"ldsf tyf lhDd]jf/Lx¿ </vt:lpstr>
      <vt:lpstr>बिद्यमान समस्याहरु  </vt:lpstr>
      <vt:lpstr>मुलुकी देवानी संहिता, २०७४  पारिवारीक कानून परिच्छेद-१,  विवाह सम्वन्धि व्यवस्था महल ७१, कुष्ठरोग भएका व्यक्तिसंग विवाह गर्न गराउन नहुने प्रावधानको  संसोधन   </vt:lpstr>
      <vt:lpstr>मुलुकी देवानी ऐन २०७४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experience from country</dc:title>
  <dc:creator>BHATIA, Vineet</dc:creator>
  <cp:lastModifiedBy>Dell</cp:lastModifiedBy>
  <cp:revision>75</cp:revision>
  <dcterms:created xsi:type="dcterms:W3CDTF">2022-08-01T08:52:53Z</dcterms:created>
  <dcterms:modified xsi:type="dcterms:W3CDTF">2023-01-26T09:47:19Z</dcterms:modified>
</cp:coreProperties>
</file>